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ro-R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6433" autoAdjust="0"/>
  </p:normalViewPr>
  <p:slideViewPr>
    <p:cSldViewPr snapToGrid="0">
      <p:cViewPr varScale="1">
        <p:scale>
          <a:sx n="107" d="100"/>
          <a:sy n="107" d="100"/>
        </p:scale>
        <p:origin x="114" y="6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1" d="100"/>
          <a:sy n="101" d="100"/>
        </p:scale>
        <p:origin x="2802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stituent ante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ro-RO" dirty="0"/>
          </a:p>
        </p:txBody>
      </p:sp>
      <p:sp>
        <p:nvSpPr>
          <p:cNvPr id="3" name="Substituent dată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algn="r" rtl="0"/>
            <a:fld id="{9BD2FF9F-95F1-4DD9-AE71-162DB1DC09A7}" type="datetime1">
              <a:rPr lang="ro-RO" smtClean="0"/>
              <a:pPr algn="r" rtl="0"/>
              <a:t>19.12.2013</a:t>
            </a:fld>
            <a:endParaRPr lang="ro-RO" dirty="0"/>
          </a:p>
        </p:txBody>
      </p:sp>
      <p:sp>
        <p:nvSpPr>
          <p:cNvPr id="4" name="Substituent subsol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stituent ante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ro-RO" dirty="0"/>
          </a:p>
        </p:txBody>
      </p:sp>
      <p:sp>
        <p:nvSpPr>
          <p:cNvPr id="3" name="Substituent dată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133CBD99-DD3D-4F01-9935-D4FD00223039}" type="datetime1">
              <a:rPr lang="ro-RO" smtClean="0"/>
              <a:pPr/>
              <a:t>19.12.2013</a:t>
            </a:fld>
            <a:endParaRPr lang="ro-RO" dirty="0"/>
          </a:p>
        </p:txBody>
      </p:sp>
      <p:sp>
        <p:nvSpPr>
          <p:cNvPr id="4" name="Substituent imagine diapozitiv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o-RO" dirty="0"/>
          </a:p>
        </p:txBody>
      </p:sp>
      <p:sp>
        <p:nvSpPr>
          <p:cNvPr id="5" name="Substituent not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o-RO" dirty="0" smtClean="0"/>
              <a:t>Clic pentru a edita stilul de subtitlu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  <a:endParaRPr lang="ro-RO" dirty="0"/>
          </a:p>
        </p:txBody>
      </p:sp>
      <p:sp>
        <p:nvSpPr>
          <p:cNvPr id="6" name="Substituent subsol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ro-RO" dirty="0"/>
          </a:p>
        </p:txBody>
      </p:sp>
      <p:sp>
        <p:nvSpPr>
          <p:cNvPr id="7" name="Substituent număr diapozitiv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stituent imagine diapozitiv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ubstituent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ro-RO" dirty="0"/>
              <a:t>Pentru a înlocui această imagine, selectați-o pur și simplu și ștergeți-o. Apoi utilizați pictograma Inserare imagine pentru a o înlocui cu o imagine proprie!</a:t>
            </a:r>
            <a:endParaRPr lang="en-US" dirty="0"/>
          </a:p>
        </p:txBody>
      </p:sp>
      <p:sp>
        <p:nvSpPr>
          <p:cNvPr id="4" name="Substituent număr diapozitiv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stituent imagine diapozitiv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ubstituent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US" dirty="0"/>
          </a:p>
        </p:txBody>
      </p:sp>
      <p:sp>
        <p:nvSpPr>
          <p:cNvPr id="4" name="Substituent număr diapozitiv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zitiv tit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ă liberă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8" name="Formă liberă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9" name="Formă liberă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0" name="Formă liberă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1" name="Formă liberă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2" name="Formă liberă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13" name="Formă liberă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4" name="Formă liberă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5" name="Formă liberă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" name="Formă liberă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7" name="Formă liberă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pic>
        <p:nvPicPr>
          <p:cNvPr id="18" name="Imagin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ormă liberă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1" name="Formă liberă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2" name="Formă liberă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3" name="Formă liberă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" name="Formă liberă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" name="Formă liberă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" name="Formă liberă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" name="Formă liberă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" name="Formă liberă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" name="Dreptunghi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0" name="Formă liberă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1" name="Dreptunghi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2" name="Formă liberă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3" name="Formă liberă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4" name="Formă liberă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5" name="Formă liberă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6" name="Formă liberă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7" name="Dreptunghi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8" name="Formă liberă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9" name="Formă liberă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0" name="Formă liberă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1" name="Formă liberă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2" name="Formă liberă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3" name="Formă liberă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4" name="Dreptunghi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5" name="Formă liberă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" name="Formă liberă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" name="Formă liberă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" name="Formă liberă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" name="Formă liberă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" name="Formă liberă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" name="Formă liberă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" name="Formă liberă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" name="Formă liberă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" name="Formă liberă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" name="Formă liberă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" name="Formă liberă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" name="Formă liberă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" name="Formă liberă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" name="Dreptunghi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" name="Formă liberă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1" name="Formă liberă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" name="Formă liberă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" name="Formă liberă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" name="Formă liberă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" name="Formă liberă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" name="Formă liberă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" name="Formă liberă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" name="Formă liberă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" name="Formă liberă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" name="Formă liberă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" name="Formă liberă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" name="Formă liberă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" name="Formă liberă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" name="Formă liberă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" name="Formă liberă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" name="Formă liberă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" name="Formă liberă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" name="Formă liberă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" name="Formă liberă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" name="Formă liberă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" name="Formă liberă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" name="Formă liberă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" name="Formă liberă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" name="Formă liberă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" name="Formă liberă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" name="Formă liberă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7" name="Formă liberă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8" name="Dreptunghi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9" name="Formă liberă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0" name="Formă liberă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1" name="Formă liberă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2" name="Formă liberă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3" name="Formă liberă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4" name="Formă liberă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5" name="Formă liberă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6" name="Formă liberă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7" name="Formă liberă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8" name="Formă liberă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9" name="Formă liberă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0" name="Formă liberă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1" name="Dreptunghi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2" name="Formă liberă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3" name="Dreptunghi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4" name="Formă liberă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5" name="Formă liberă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6" name="Formă liberă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7" name="Formă liberă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8" name="Formă liberă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9" name="Formă liberă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0" name="Formă liberă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1" name="Formă liberă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2" name="Formă liberă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3" name="Formă liberă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4" name="Formă liberă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5" name="Formă liberă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6" name="Formă liberă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7" name="Dreptunghi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8" name="Formă liberă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9" name="Formă liberă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0" name="Dreptunghi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1" name="Formă liberă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2" name="Formă liberă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3" name="Formă liberă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4" name="Formă liberă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5" name="Formă liberă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6" name="Formă liberă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7" name="Formă liberă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8" name="Formă liberă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9" name="Formă liberă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0" name="Formă liberă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1" name="Formă liberă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2" name="Formă liberă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3" name="Formă liberă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4" name="Formă liberă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5" name="Formă liberă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136" name="Formă liberă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37" name="Formă liberă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38" name="Formă liberă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39" name="Formă liberă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grpSp>
        <p:nvGrpSpPr>
          <p:cNvPr id="140" name="Gr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ormă liberă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2" name="Formă liberă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7" name="Formă liberă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8" name="Formă liberă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9" name="Formă liberă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0" name="Formă liberă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1" name="Formă liberă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2" name="Formă liberă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3" name="Formă liberă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4" name="Formă liberă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5" name="Formă liberă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6" name="Formă liberă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7" name="Formă liberă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8" name="Formă liberă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159" name="Formă liberă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0" name="Formă liberă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1" name="Formă liberă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2" name="Formă liberă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3" name="Formă liberă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4" name="Formă liberă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5" name="Formă liberă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6" name="Formă liberă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7" name="Formă liberă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8" name="Formă liberă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9" name="Formă liberă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70" name="Formă liberă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71" name="Formă liberă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72" name="Formă liberă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grpSp>
        <p:nvGrpSpPr>
          <p:cNvPr id="173" name="Gr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ormă liberă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8" name="Formă liberă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9" name="Formă liberă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0" name="Formă liberă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1" name="Formă liberă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2" name="Formă liberă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3" name="Formă liberă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4" name="Formă liberă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5" name="Formă liberă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6" name="Formă liberă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7" name="Formă liberă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8" name="Formă liberă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9" name="Formă liberă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0" name="Formă liberă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1" name="Formă liberă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2" name="Formă liberă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3" name="Formă liberă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4" name="Formă liberă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5" name="Formă liberă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6" name="Formă liberă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7" name="Formă liberă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8" name="Formă liberă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9" name="Formă liberă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0" name="Formă liberă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1" name="Formă liberă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2" name="Formă liberă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3" name="Formă liberă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4" name="Formă liberă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5" name="Formă liberă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6" name="Formă liberă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7" name="Formă liberă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8" name="Formă liberă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9" name="Formă liberă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0" name="Formă liberă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1" name="Formă liberă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2" name="Formă liberă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3" name="Formă liberă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4" name="Formă liberă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5" name="Formă liberă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6" name="Formă liberă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7" name="Formă liberă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8" name="Formă liberă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9" name="Formă liberă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0" name="Dreptunghi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1" name="Formă liberă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2" name="Dreptunghi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3" name="Formă liberă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4" name="Formă liberă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5" name="Formă liberă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6" name="Formă liberă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7" name="Dreptunghi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8" name="Formă liberă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9" name="Formă liberă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0" name="Formă liberă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1" name="Formă liberă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2" name="Formă liberă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3" name="Formă liberă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4" name="Formă liberă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5" name="Formă liberă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6" name="Formă liberă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7" name="Formă liberă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8" name="Formă liberă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9" name="Formă liberă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0" name="Formă liberă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1" name="Formă liberă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2" name="Formă liberă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3" name="Formă liberă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4" name="Formă liberă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5" name="Formă liberă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6" name="Dreptunghi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7" name="Formă liberă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8" name="Formă liberă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9" name="Formă liberă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0" name="Formă liberă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1" name="Dreptunghi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2" name="Formă liberă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3" name="Formă liberă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4" name="Formă liberă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5" name="Formă liberă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6" name="Formă liberă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7" name="Formă liberă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8" name="Formă liberă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9" name="Formă liberă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0" name="Formă liberă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1" name="Formă liberă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2" name="Formă liberă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3" name="Dreptunghi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4" name="Formă liberă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5" name="Formă liberă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6" name="Formă liberă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7" name="Formă liberă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8" name="Formă liberă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9" name="Formă liberă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0" name="Dreptunghi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1" name="Formă liberă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2" name="Formă liberă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3" name="Formă liberă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4" name="Formă liberă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5" name="Formă liberă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6" name="Formă liberă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7" name="Formă liberă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8" name="Formă liberă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9" name="Formă liberă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0" name="Formă liberă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1" name="Formă liberă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2" name="Formă liberă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3" name="Dreptunghi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4" name="Formă liberă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5" name="Formă liberă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6" name="Formă liberă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7" name="Dreptunghi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8" name="Formă liberă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9" name="Formă liberă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0" name="Formă liberă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1" name="Formă liberă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2" name="Formă liberă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3" name="Formă liberă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4" name="Dreptunghi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5" name="Formă liberă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6" name="Formă liberă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7" name="Formă liberă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8" name="Formă liberă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9" name="Formă liberă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0" name="Formă liberă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1" name="Formă liberă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2" name="Formă liberă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3" name="Formă liberă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4" name="Formă liberă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5" name="Formă liberă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6" name="Dreptunghi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7" name="Formă liberă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8" name="Formă liberă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9" name="Formă liberă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0" name="Formă liberă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1" name="Dreptunghi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2" name="Formă liberă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3" name="Dreptunghi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4" name="Formă liberă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5" name="Formă liberă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6" name="Formă liberă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7" name="Formă liberă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8" name="Formă liberă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9" name="Formă liberă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0" name="Formă liberă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1" name="Formă liberă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2" name="Formă liberă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3" name="Dreptunghi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4" name="Formă liberă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5" name="Formă liberă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6" name="Formă liberă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7" name="Formă liberă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8" name="Formă liberă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9" name="Formă liberă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0" name="Formă liberă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1" name="Formă liberă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2" name="Formă liberă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3" name="Formă liberă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4" name="Formă liberă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5" name="Formă liberă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6" name="Formă liberă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7" name="Formă liberă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8" name="Formă liberă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9" name="Formă liberă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0" name="Formă liberă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1" name="Formă liberă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2" name="Formă liberă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3" name="Formă liberă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4" name="Formă liberă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5" name="Formă liberă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6" name="Formă liberă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7" name="Formă liberă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8" name="Formă liberă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9" name="Formă liberă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0" name="Formă liberă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1" name="Formă liberă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2" name="Formă liberă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3" name="Formă liberă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4" name="Formă liberă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5" name="Formă liberă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6" name="Formă liberă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7" name="Formă liberă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8" name="Formă liberă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9" name="Formă liberă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0" name="Formă liberă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1" name="Formă liberă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2" name="Formă liberă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3" name="Formă liberă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4" name="Formă liberă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5" name="Formă liberă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6" name="Formă liberă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7" name="Formă liberă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8" name="Formă liberă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9" name="Formă liberă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0" name="Formă liberă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1" name="Formă liberă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2" name="Formă liberă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3" name="Formă liberă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4" name="Formă liberă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5" name="Formă liberă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6" name="Formă liberă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</p:grpSp>
        <p:grpSp>
          <p:nvGrpSpPr>
            <p:cNvPr id="175" name="Gr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ormă liberă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08" name="Formă liberă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09" name="Formă liberă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0" name="Formă liberă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1" name="Dreptunghi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2" name="Formă liberă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3" name="Formă liberă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4" name="Formă liberă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5" name="Formă liberă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6" name="Formă liberă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7" name="Formă liberă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8" name="Formă liberă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9" name="Formă liberă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0" name="Formă liberă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1" name="Formă liberă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2" name="Formă liberă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3" name="Formă liberă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4" name="Formă liberă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5" name="Formă liberă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6" name="Formă liberă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7" name="Formă liberă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8" name="Formă liberă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9" name="Formă liberă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0" name="Formă liberă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1" name="Formă liberă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2" name="Formă liberă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3" name="Formă liberă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4" name="Formă liberă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5" name="Formă liberă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6" name="Formă liberă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7" name="Formă liberă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8" name="Formă liberă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9" name="Formă liberă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0" name="Formă liberă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1" name="Formă liberă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2" name="Formă liberă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3" name="Formă liberă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4" name="Formă liberă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5" name="Formă liberă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6" name="Formă liberă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7" name="Formă liberă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8" name="Formă liberă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9" name="Formă liberă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0" name="Formă liberă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1" name="Formă liberă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2" name="Formă liberă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3" name="Formă liberă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4" name="Formă liberă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5" name="Formă liberă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6" name="Formă liberă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7" name="Formă liberă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8" name="Formă liberă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9" name="Formă liberă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0" name="Formă liberă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1" name="Formă liberă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2" name="Formă liberă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3" name="Formă liberă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4" name="Formă liberă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5" name="Formă liberă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6" name="Formă liberă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7" name="Formă liberă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8" name="Formă liberă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9" name="Formă liberă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0" name="Formă liberă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1" name="Formă liberă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2" name="Formă liberă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3" name="Formă liberă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4" name="Formă liberă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5" name="Formă liberă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6" name="Formă liberă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7" name="Formă liberă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8" name="Formă liberă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9" name="Formă liberă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0" name="Formă liberă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1" name="Formă liberă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2" name="Formă liberă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3" name="Formă liberă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4" name="Formă liberă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5" name="Dreptunghi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6" name="Formă liberă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7" name="Formă liberă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8" name="Formă liberă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9" name="Formă liberă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0" name="Formă liberă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1" name="Formă liberă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2" name="Formă liberă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3" name="Formă liberă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4" name="Formă liberă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5" name="Formă liberă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6" name="Formă liberă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7" name="Formă liberă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8" name="Formă liberă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9" name="Formă liberă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0" name="Formă liberă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1" name="Formă liberă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2" name="Formă liberă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3" name="Formă liberă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4" name="Formă liberă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5" name="Formă liberă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6" name="Formă liberă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7" name="Formă liberă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8" name="Formă liberă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9" name="Formă liberă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0" name="Formă liberă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1" name="Formă liberă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2" name="Formă liberă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3" name="Formă liberă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4" name="Formă liberă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5" name="Formă liberă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6" name="Formă liberă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7" name="Formă liberă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8" name="Dreptunghi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9" name="Formă liberă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0" name="Formă liberă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1" name="Formă liberă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2" name="Formă liberă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3" name="Formă liberă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4" name="Formă liberă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5" name="Formă liberă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6" name="Formă liberă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7" name="Formă liberă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8" name="Formă liberă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9" name="Formă liberă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0" name="Formă liberă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1" name="Formă liberă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2" name="Formă liberă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3" name="Formă liberă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4" name="Formă liberă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5" name="Formă liberă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6" name="Formă liberă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7" name="Formă liberă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8" name="Formă liberă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9" name="Formă liberă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0" name="Formă liberă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1" name="Formă liberă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2" name="Formă liberă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3" name="Formă liberă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4" name="Formă liberă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5" name="Formă liberă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6" name="Formă liberă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7" name="Formă liberă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8" name="Formă liberă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9" name="Formă liberă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0" name="Dreptunghi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1" name="Formă liberă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2" name="Formă liberă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3" name="Formă liberă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4" name="Formă liberă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5" name="Formă liberă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6" name="Formă liberă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7" name="Formă liberă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8" name="Formă liberă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9" name="Formă liberă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0" name="Formă liberă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1" name="Formă liberă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2" name="Formă liberă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3" name="Formă liberă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4" name="Formă liberă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5" name="Formă liberă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6" name="Formă liberă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7" name="Formă liberă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8" name="Formă liberă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9" name="Formă liberă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0" name="Formă liberă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1" name="Formă liberă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2" name="Formă liberă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3" name="Formă liberă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4" name="Formă liberă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5" name="Formă liberă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6" name="Formă liberă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7" name="Formă liberă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8" name="Formă liberă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9" name="Formă liberă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0" name="Formă liberă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1" name="Dreptunghi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2" name="Formă liberă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3" name="Formă liberă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4" name="Formă liberă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5" name="Formă liberă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6" name="Formă liberă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7" name="Formă liberă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8" name="Formă liberă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9" name="Formă liberă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0" name="Formă liberă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1" name="Formă liberă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2" name="Formă liberă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3" name="Formă liberă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4" name="Formă liberă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5" name="Formă liberă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6" name="Formă liberă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7" name="Formă liberă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8" name="Formă liberă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9" name="Formă liberă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0" name="Formă liberă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1" name="Formă liberă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2" name="Formă liberă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3" name="Formă liberă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4" name="Formă liberă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5" name="Formă liberă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6" name="Formă liberă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</p:grpSp>
        <p:sp>
          <p:nvSpPr>
            <p:cNvPr id="176" name="Formă liberă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77" name="Formă liberă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78" name="Formă liberă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79" name="Formă liberă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0" name="Formă liberă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1" name="Formă liberă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2" name="Formă liberă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3" name="Formă liberă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4" name="Formă liberă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5" name="Formă liberă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6" name="Formă liberă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7" name="Formă liberă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8" name="Formă liberă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9" name="Formă liberă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0" name="Formă liberă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1" name="Formă liberă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2" name="Formă liberă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3" name="Formă liberă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4" name="Formă liberă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5" name="Formă liberă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6" name="Formă liberă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7" name="Formă liberă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8" name="Formă liberă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9" name="Formă liberă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0" name="Formă liberă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1" name="Formă liberă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2" name="Dreptunghi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3" name="Formă liberă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4" name="Formă liberă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5" name="Formă liberă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6" name="Formă liberă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607" name="Formă liberă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titlu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ro-RO" dirty="0" smtClean="0"/>
              <a:t>Clic pentru a edita stilul de subtitlu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uă tipuri de conțin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u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stituent conținut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/>
          <a:p>
            <a:pPr lvl="0" rtl="0"/>
            <a:r>
              <a:rPr lang="ro-RO" dirty="0" smtClean="0"/>
              <a:t>Clic pentru editare stiluri text Coordonator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  <a:endParaRPr lang="ro-RO" dirty="0"/>
          </a:p>
        </p:txBody>
      </p:sp>
      <p:sp>
        <p:nvSpPr>
          <p:cNvPr id="4" name="Substituent conținut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/>
          <a:p>
            <a:pPr lvl="0" rtl="0"/>
            <a:r>
              <a:rPr lang="ro-RO" dirty="0" smtClean="0"/>
              <a:t>Clic pentru editare stiluri text Coordonator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  <a:endParaRPr lang="ro-RO" dirty="0"/>
          </a:p>
        </p:txBody>
      </p:sp>
      <p:sp>
        <p:nvSpPr>
          <p:cNvPr id="5" name="Substituent dată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D7B828AC-471D-4902-B87B-840D8E0EF39B}" type="datetime1">
              <a:rPr lang="ro-RO" smtClean="0"/>
              <a:t>19.12.2013</a:t>
            </a:fld>
            <a:endParaRPr lang="ro-RO" dirty="0"/>
          </a:p>
        </p:txBody>
      </p:sp>
      <p:sp>
        <p:nvSpPr>
          <p:cNvPr id="6" name="Substituent subsol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7" name="Substituent număr diapozitiv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ț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u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stituent text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  <p:sp>
        <p:nvSpPr>
          <p:cNvPr id="4" name="Substituent conținut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ro-RO" dirty="0" smtClean="0"/>
              <a:t>Clic pentru editare stiluri text Coordonator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  <a:endParaRPr lang="ro-RO" dirty="0"/>
          </a:p>
        </p:txBody>
      </p:sp>
      <p:sp>
        <p:nvSpPr>
          <p:cNvPr id="5" name="Substituent text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  <p:sp>
        <p:nvSpPr>
          <p:cNvPr id="6" name="Substituent conținut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ro-RO" dirty="0" smtClean="0"/>
              <a:t>Clic pentru editare stiluri text Coordonator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  <a:endParaRPr lang="ro-RO" dirty="0"/>
          </a:p>
        </p:txBody>
      </p:sp>
      <p:sp>
        <p:nvSpPr>
          <p:cNvPr id="7" name="Substituent dată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8593678F-D25F-4092-8927-C66E65DF28C7}" type="datetime1">
              <a:rPr lang="ro-RO" smtClean="0"/>
              <a:t>19.12.2013</a:t>
            </a:fld>
            <a:endParaRPr lang="ro-RO" dirty="0"/>
          </a:p>
        </p:txBody>
      </p:sp>
      <p:sp>
        <p:nvSpPr>
          <p:cNvPr id="8" name="Substituent subsol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9" name="Substituent număr diapozitiv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Doar tit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u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stituent dată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4DED7A8C-9F62-4E97-93D0-BB0305353F0C}" type="datetime1">
              <a:rPr lang="ro-RO" smtClean="0"/>
              <a:t>19.12.2013</a:t>
            </a:fld>
            <a:endParaRPr lang="ro-RO" dirty="0"/>
          </a:p>
        </p:txBody>
      </p:sp>
      <p:sp>
        <p:nvSpPr>
          <p:cNvPr id="4" name="Substituent subsol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5" name="Substituent număr diapozitiv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Necomple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ă liberă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" name="Formă liberă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2" name="Substituent dată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03636145-BF6F-4065-8C61-EF903B155CF1}" type="datetime1">
              <a:rPr lang="ro-RO" smtClean="0"/>
              <a:t>19.12.2013</a:t>
            </a:fld>
            <a:endParaRPr lang="ro-RO" dirty="0"/>
          </a:p>
        </p:txBody>
      </p:sp>
      <p:sp>
        <p:nvSpPr>
          <p:cNvPr id="3" name="Substituent subsol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4" name="Substituent număr diapozitiv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ținut cu legend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ă liberă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9" name="Formă liberă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stituent conținut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ro-RO" dirty="0" smtClean="0"/>
              <a:t>Clic pentru editare stiluri text Coordonator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  <a:endParaRPr lang="ro-RO" dirty="0"/>
          </a:p>
        </p:txBody>
      </p:sp>
      <p:sp>
        <p:nvSpPr>
          <p:cNvPr id="4" name="Substituent text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  <p:sp>
        <p:nvSpPr>
          <p:cNvPr id="5" name="Substituent dată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517CC00A-2434-4A8B-98DC-E667CB15AE33}" type="datetime1">
              <a:rPr lang="ro-RO" smtClean="0"/>
              <a:t>19.12.2013</a:t>
            </a:fld>
            <a:endParaRPr lang="ro-RO" dirty="0"/>
          </a:p>
        </p:txBody>
      </p:sp>
      <p:sp>
        <p:nvSpPr>
          <p:cNvPr id="6" name="Substituent subsol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7" name="Substituent număr diapozitiv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ine cu legend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ă liberă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9" name="Formă liberă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10" name="Formă liberă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grpSp>
        <p:nvGrpSpPr>
          <p:cNvPr id="11" name="Grup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ormă liberă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" name="Formă liberă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" name="Formă liberă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" name="Formă liberă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6" name="Formă liberă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7" name="Formă liberă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" name="Formă liberă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" name="Formă liberă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" name="Formă liberă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1" name="Formă liberă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2" name="Formă liberă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3" name="Dreptunghi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" name="Formă liberă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" name="Formă liberă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" name="Formă liberă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" name="Formă liberă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2" name="Titlu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4" name="Substituent text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  <p:sp>
        <p:nvSpPr>
          <p:cNvPr id="5" name="Substituent dată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66E2050C-2D86-463B-9643-433B0B7F34B3}" type="datetime1">
              <a:rPr lang="ro-RO" smtClean="0"/>
              <a:t>19.12.2013</a:t>
            </a:fld>
            <a:endParaRPr lang="ro-RO" dirty="0"/>
          </a:p>
        </p:txBody>
      </p:sp>
      <p:sp>
        <p:nvSpPr>
          <p:cNvPr id="6" name="Substituent subsol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7" name="Substituent număr diapozitiv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ro-RO" dirty="0" smtClean="0"/>
              <a:t>‹#›</a:t>
            </a:r>
            <a:endParaRPr lang="ro-RO" dirty="0"/>
          </a:p>
        </p:txBody>
      </p:sp>
      <p:grpSp>
        <p:nvGrpSpPr>
          <p:cNvPr id="28" name="Grup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ormă liberă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0" name="Formă liberă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5" name="Formă liberă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6" name="Formă liberă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7" name="Formă liberă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8" name="Formă liberă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9" name="Formă liberă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0" name="Formă liberă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1" name="Formă liberă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2" name="Formă liberă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3" name="Formă liberă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4" name="Formă liberă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5" name="Formă liberă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" name="Formă liberă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50" name="Substituent imagine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u și text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u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stituent titlu vertical 2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/>
          <a:p>
            <a:pPr lvl="0" rtl="0"/>
            <a:r>
              <a:rPr lang="ro-RO" dirty="0" smtClean="0"/>
              <a:t>Clic pentru editare stiluri text Coordonator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  <a:endParaRPr lang="ro-RO" dirty="0"/>
          </a:p>
        </p:txBody>
      </p:sp>
      <p:sp>
        <p:nvSpPr>
          <p:cNvPr id="4" name="Substituent dată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EB2E3274-01FD-4B70-94E6-58EB65E12EA3}" type="datetime1">
              <a:rPr lang="ro-RO" smtClean="0"/>
              <a:t>19.12.2013</a:t>
            </a:fld>
            <a:endParaRPr lang="ro-RO" dirty="0"/>
          </a:p>
        </p:txBody>
      </p:sp>
      <p:sp>
        <p:nvSpPr>
          <p:cNvPr id="5" name="Substituent subsol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6" name="Substituent număr diapozitiv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lu și text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u vertical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/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stituent titlu vertical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/>
          <a:p>
            <a:pPr lvl="0" rtl="0"/>
            <a:r>
              <a:rPr lang="ro-RO" dirty="0" smtClean="0"/>
              <a:t>Clic pentru editare stiluri text Coordonator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  <a:endParaRPr lang="ro-RO" dirty="0"/>
          </a:p>
        </p:txBody>
      </p:sp>
      <p:sp>
        <p:nvSpPr>
          <p:cNvPr id="4" name="Substituent dată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A11367F9-3D8F-4630-8DA7-7C11EF05F0AC}" type="datetime1">
              <a:rPr lang="ro-RO" smtClean="0"/>
              <a:t>19.12.2013</a:t>
            </a:fld>
            <a:endParaRPr lang="ro-RO" dirty="0"/>
          </a:p>
        </p:txBody>
      </p:sp>
      <p:sp>
        <p:nvSpPr>
          <p:cNvPr id="5" name="Substituent subsol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6" name="Substituent număr diapozitiv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apozitiv titlu cu imagin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ă liberă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8" name="Formă liberă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9" name="Formă liberă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0" name="Formă liberă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1" name="Formă liberă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2" name="Formă liberă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13" name="Formă liberă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4" name="Formă liberă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5" name="Formă liberă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" name="Formă liberă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7" name="Formă liberă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pic>
        <p:nvPicPr>
          <p:cNvPr id="18" name="Imagin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ormă liberă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1" name="Formă liberă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2" name="Formă liberă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3" name="Formă liberă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" name="Formă liberă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" name="Formă liberă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" name="Formă liberă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" name="Formă liberă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" name="Formă liberă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" name="Dreptunghi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0" name="Formă liberă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1" name="Dreptunghi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2" name="Formă liberă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3" name="Formă liberă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4" name="Formă liberă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5" name="Formă liberă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6" name="Formă liberă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7" name="Dreptunghi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8" name="Formă liberă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9" name="Formă liberă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0" name="Formă liberă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1" name="Formă liberă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2" name="Formă liberă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3" name="Formă liberă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4" name="Dreptunghi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5" name="Formă liberă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" name="Formă liberă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" name="Formă liberă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" name="Formă liberă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" name="Formă liberă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" name="Formă liberă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" name="Formă liberă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" name="Formă liberă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" name="Formă liberă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" name="Formă liberă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" name="Formă liberă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" name="Formă liberă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" name="Formă liberă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" name="Formă liberă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" name="Dreptunghi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" name="Formă liberă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1" name="Formă liberă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" name="Formă liberă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" name="Formă liberă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" name="Formă liberă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" name="Formă liberă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" name="Formă liberă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" name="Formă liberă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" name="Formă liberă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" name="Formă liberă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" name="Formă liberă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" name="Formă liberă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" name="Formă liberă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" name="Formă liberă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" name="Formă liberă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" name="Formă liberă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" name="Formă liberă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" name="Formă liberă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" name="Formă liberă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" name="Formă liberă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" name="Formă liberă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" name="Formă liberă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" name="Formă liberă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" name="Formă liberă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" name="Formă liberă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" name="Formă liberă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" name="Formă liberă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7" name="Formă liberă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8" name="Dreptunghi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9" name="Formă liberă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0" name="Formă liberă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1" name="Formă liberă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2" name="Formă liberă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3" name="Formă liberă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4" name="Formă liberă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5" name="Formă liberă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6" name="Formă liberă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7" name="Formă liberă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8" name="Formă liberă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99" name="Formă liberă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0" name="Formă liberă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1" name="Dreptunghi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2" name="Formă liberă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3" name="Dreptunghi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4" name="Formă liberă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5" name="Formă liberă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6" name="Formă liberă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7" name="Formă liberă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8" name="Formă liberă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09" name="Formă liberă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0" name="Formă liberă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1" name="Formă liberă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2" name="Formă liberă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3" name="Formă liberă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4" name="Formă liberă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5" name="Formă liberă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6" name="Formă liberă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7" name="Dreptunghi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8" name="Formă liberă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19" name="Formă liberă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0" name="Dreptunghi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1" name="Formă liberă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2" name="Formă liberă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3" name="Formă liberă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4" name="Formă liberă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5" name="Formă liberă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6" name="Formă liberă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7" name="Formă liberă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8" name="Formă liberă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29" name="Formă liberă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0" name="Formă liberă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1" name="Formă liberă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2" name="Formă liberă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3" name="Formă liberă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4" name="Formă liberă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35" name="Formă liberă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136" name="Formă liberă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37" name="Formă liberă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38" name="Formă liberă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39" name="Formă liberă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grpSp>
        <p:nvGrpSpPr>
          <p:cNvPr id="140" name="Gr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ormă liberă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2" name="Formă liberă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7" name="Formă liberă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8" name="Formă liberă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49" name="Formă liberă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0" name="Formă liberă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1" name="Formă liberă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2" name="Formă liberă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3" name="Formă liberă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4" name="Formă liberă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5" name="Formă liberă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6" name="Formă liberă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7" name="Formă liberă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58" name="Formă liberă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159" name="Formă liberă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0" name="Formă liberă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1" name="Formă liberă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2" name="Formă liberă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3" name="Formă liberă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4" name="Formă liberă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5" name="Formă liberă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6" name="Formă liberă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7" name="Formă liberă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8" name="Formă liberă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69" name="Formă liberă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70" name="Formă liberă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71" name="Formă liberă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172" name="Formă liberă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grpSp>
        <p:nvGrpSpPr>
          <p:cNvPr id="173" name="Gr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ormă liberă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8" name="Formă liberă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9" name="Formă liberă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0" name="Formă liberă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1" name="Formă liberă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2" name="Formă liberă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3" name="Formă liberă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4" name="Formă liberă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5" name="Formă liberă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6" name="Formă liberă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7" name="Formă liberă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8" name="Formă liberă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19" name="Formă liberă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0" name="Formă liberă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1" name="Formă liberă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2" name="Formă liberă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3" name="Formă liberă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4" name="Formă liberă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5" name="Formă liberă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6" name="Formă liberă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7" name="Formă liberă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8" name="Formă liberă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29" name="Formă liberă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0" name="Formă liberă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1" name="Formă liberă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2" name="Formă liberă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3" name="Formă liberă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4" name="Formă liberă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5" name="Formă liberă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6" name="Formă liberă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7" name="Formă liberă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8" name="Formă liberă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39" name="Formă liberă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0" name="Formă liberă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1" name="Formă liberă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2" name="Formă liberă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3" name="Formă liberă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4" name="Formă liberă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5" name="Formă liberă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6" name="Formă liberă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7" name="Formă liberă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8" name="Formă liberă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49" name="Formă liberă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0" name="Dreptunghi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1" name="Formă liberă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2" name="Dreptunghi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3" name="Formă liberă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4" name="Formă liberă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5" name="Formă liberă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6" name="Formă liberă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7" name="Dreptunghi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8" name="Formă liberă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59" name="Formă liberă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0" name="Formă liberă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1" name="Formă liberă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2" name="Formă liberă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3" name="Formă liberă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4" name="Formă liberă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5" name="Formă liberă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6" name="Formă liberă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7" name="Formă liberă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8" name="Formă liberă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69" name="Formă liberă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0" name="Formă liberă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1" name="Formă liberă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2" name="Formă liberă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3" name="Formă liberă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4" name="Formă liberă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5" name="Formă liberă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6" name="Dreptunghi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7" name="Formă liberă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8" name="Formă liberă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79" name="Formă liberă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0" name="Formă liberă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1" name="Dreptunghi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2" name="Formă liberă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3" name="Formă liberă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4" name="Formă liberă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5" name="Formă liberă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6" name="Formă liberă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7" name="Formă liberă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8" name="Formă liberă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89" name="Formă liberă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0" name="Formă liberă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1" name="Formă liberă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2" name="Formă liberă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3" name="Dreptunghi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4" name="Formă liberă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5" name="Formă liberă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6" name="Formă liberă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7" name="Formă liberă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8" name="Formă liberă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99" name="Formă liberă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0" name="Dreptunghi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1" name="Formă liberă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2" name="Formă liberă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3" name="Formă liberă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4" name="Formă liberă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5" name="Formă liberă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6" name="Formă liberă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7" name="Formă liberă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8" name="Formă liberă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09" name="Formă liberă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0" name="Formă liberă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1" name="Formă liberă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2" name="Formă liberă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3" name="Dreptunghi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4" name="Formă liberă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5" name="Formă liberă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6" name="Formă liberă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7" name="Dreptunghi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8" name="Formă liberă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19" name="Formă liberă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0" name="Formă liberă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1" name="Formă liberă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2" name="Formă liberă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3" name="Formă liberă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4" name="Dreptunghi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5" name="Formă liberă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6" name="Formă liberă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7" name="Formă liberă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8" name="Formă liberă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29" name="Formă liberă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0" name="Formă liberă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1" name="Formă liberă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2" name="Formă liberă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3" name="Formă liberă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4" name="Formă liberă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5" name="Formă liberă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6" name="Dreptunghi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7" name="Formă liberă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8" name="Formă liberă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39" name="Formă liberă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0" name="Formă liberă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1" name="Dreptunghi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2" name="Formă liberă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3" name="Dreptunghi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4" name="Formă liberă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5" name="Formă liberă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6" name="Formă liberă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7" name="Formă liberă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8" name="Formă liberă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49" name="Formă liberă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0" name="Formă liberă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1" name="Formă liberă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2" name="Formă liberă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3" name="Dreptunghi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4" name="Formă liberă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5" name="Formă liberă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6" name="Formă liberă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7" name="Formă liberă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8" name="Formă liberă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59" name="Formă liberă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0" name="Formă liberă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1" name="Formă liberă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2" name="Formă liberă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3" name="Formă liberă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4" name="Formă liberă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5" name="Formă liberă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6" name="Formă liberă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7" name="Formă liberă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8" name="Formă liberă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69" name="Formă liberă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0" name="Formă liberă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1" name="Formă liberă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2" name="Formă liberă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3" name="Formă liberă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4" name="Formă liberă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5" name="Formă liberă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6" name="Formă liberă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7" name="Formă liberă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8" name="Formă liberă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79" name="Formă liberă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0" name="Formă liberă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1" name="Formă liberă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2" name="Formă liberă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3" name="Formă liberă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4" name="Formă liberă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5" name="Formă liberă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6" name="Formă liberă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7" name="Formă liberă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8" name="Formă liberă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89" name="Formă liberă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0" name="Formă liberă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1" name="Formă liberă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2" name="Formă liberă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3" name="Formă liberă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4" name="Formă liberă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5" name="Formă liberă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6" name="Formă liberă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7" name="Formă liberă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8" name="Formă liberă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599" name="Formă liberă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0" name="Formă liberă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1" name="Formă liberă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2" name="Formă liberă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3" name="Formă liberă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4" name="Formă liberă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5" name="Formă liberă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06" name="Formă liberă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</p:grpSp>
        <p:grpSp>
          <p:nvGrpSpPr>
            <p:cNvPr id="175" name="Gr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ormă liberă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08" name="Formă liberă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09" name="Formă liberă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0" name="Formă liberă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1" name="Dreptunghi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2" name="Formă liberă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3" name="Formă liberă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4" name="Formă liberă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5" name="Formă liberă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6" name="Formă liberă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7" name="Formă liberă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8" name="Formă liberă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19" name="Formă liberă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0" name="Formă liberă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1" name="Formă liberă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2" name="Formă liberă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3" name="Formă liberă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4" name="Formă liberă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5" name="Formă liberă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6" name="Formă liberă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7" name="Formă liberă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8" name="Formă liberă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29" name="Formă liberă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0" name="Formă liberă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1" name="Formă liberă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2" name="Formă liberă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3" name="Formă liberă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4" name="Formă liberă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5" name="Formă liberă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6" name="Formă liberă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7" name="Formă liberă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8" name="Formă liberă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39" name="Formă liberă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0" name="Formă liberă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1" name="Formă liberă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2" name="Formă liberă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3" name="Formă liberă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4" name="Formă liberă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5" name="Formă liberă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6" name="Formă liberă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7" name="Formă liberă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8" name="Formă liberă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49" name="Formă liberă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0" name="Formă liberă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1" name="Formă liberă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2" name="Formă liberă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3" name="Formă liberă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4" name="Formă liberă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5" name="Formă liberă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6" name="Formă liberă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7" name="Formă liberă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8" name="Formă liberă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59" name="Formă liberă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0" name="Formă liberă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1" name="Formă liberă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2" name="Formă liberă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3" name="Formă liberă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4" name="Formă liberă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5" name="Formă liberă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6" name="Formă liberă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7" name="Formă liberă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8" name="Formă liberă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69" name="Formă liberă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0" name="Formă liberă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1" name="Formă liberă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2" name="Formă liberă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3" name="Formă liberă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4" name="Formă liberă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5" name="Formă liberă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6" name="Formă liberă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7" name="Formă liberă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8" name="Formă liberă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79" name="Formă liberă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0" name="Formă liberă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1" name="Formă liberă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2" name="Formă liberă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3" name="Formă liberă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4" name="Formă liberă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5" name="Dreptunghi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6" name="Formă liberă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7" name="Formă liberă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8" name="Formă liberă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89" name="Formă liberă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0" name="Formă liberă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1" name="Formă liberă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2" name="Formă liberă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3" name="Formă liberă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4" name="Formă liberă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5" name="Formă liberă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6" name="Formă liberă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7" name="Formă liberă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8" name="Formă liberă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299" name="Formă liberă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0" name="Formă liberă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1" name="Formă liberă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2" name="Formă liberă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3" name="Formă liberă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4" name="Formă liberă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5" name="Formă liberă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6" name="Formă liberă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7" name="Formă liberă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8" name="Formă liberă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09" name="Formă liberă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0" name="Formă liberă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1" name="Formă liberă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2" name="Formă liberă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3" name="Formă liberă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4" name="Formă liberă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5" name="Formă liberă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6" name="Formă liberă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7" name="Formă liberă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8" name="Dreptunghi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19" name="Formă liberă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0" name="Formă liberă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1" name="Formă liberă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2" name="Formă liberă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3" name="Formă liberă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4" name="Formă liberă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5" name="Formă liberă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6" name="Formă liberă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7" name="Formă liberă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8" name="Formă liberă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29" name="Formă liberă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0" name="Formă liberă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1" name="Formă liberă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2" name="Formă liberă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3" name="Formă liberă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4" name="Formă liberă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5" name="Formă liberă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6" name="Formă liberă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7" name="Formă liberă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8" name="Formă liberă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39" name="Formă liberă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0" name="Formă liberă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1" name="Formă liberă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2" name="Formă liberă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3" name="Formă liberă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4" name="Formă liberă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5" name="Formă liberă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6" name="Formă liberă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7" name="Formă liberă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8" name="Formă liberă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49" name="Formă liberă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0" name="Dreptunghi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1" name="Formă liberă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2" name="Formă liberă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3" name="Formă liberă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4" name="Formă liberă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5" name="Formă liberă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6" name="Formă liberă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7" name="Formă liberă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8" name="Formă liberă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59" name="Formă liberă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0" name="Formă liberă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1" name="Formă liberă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2" name="Formă liberă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3" name="Formă liberă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4" name="Formă liberă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5" name="Formă liberă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6" name="Formă liberă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7" name="Formă liberă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8" name="Formă liberă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69" name="Formă liberă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0" name="Formă liberă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1" name="Formă liberă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2" name="Formă liberă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3" name="Formă liberă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4" name="Formă liberă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5" name="Formă liberă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6" name="Formă liberă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7" name="Formă liberă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8" name="Formă liberă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79" name="Formă liberă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0" name="Formă liberă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1" name="Dreptunghi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2" name="Formă liberă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3" name="Formă liberă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4" name="Formă liberă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5" name="Formă liberă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6" name="Formă liberă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7" name="Formă liberă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8" name="Formă liberă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89" name="Formă liberă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0" name="Formă liberă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1" name="Formă liberă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2" name="Formă liberă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3" name="Formă liberă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4" name="Formă liberă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5" name="Formă liberă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6" name="Formă liberă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7" name="Formă liberă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8" name="Formă liberă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399" name="Formă liberă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0" name="Formă liberă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1" name="Formă liberă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2" name="Formă liberă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3" name="Formă liberă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4" name="Formă liberă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5" name="Formă liberă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406" name="Formă liberă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</p:grpSp>
        <p:sp>
          <p:nvSpPr>
            <p:cNvPr id="176" name="Formă liberă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77" name="Formă liberă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78" name="Formă liberă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79" name="Formă liberă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0" name="Formă liberă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1" name="Formă liberă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2" name="Formă liberă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3" name="Formă liberă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4" name="Formă liberă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5" name="Formă liberă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6" name="Formă liberă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7" name="Formă liberă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8" name="Formă liberă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89" name="Formă liberă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0" name="Formă liberă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1" name="Formă liberă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2" name="Formă liberă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3" name="Formă liberă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4" name="Formă liberă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5" name="Formă liberă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6" name="Formă liberă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7" name="Formă liberă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8" name="Formă liberă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199" name="Formă liberă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0" name="Formă liberă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1" name="Formă liberă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2" name="Dreptunghi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3" name="Formă liberă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4" name="Formă liberă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5" name="Formă liberă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06" name="Formă liberă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607" name="Formă liberă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titlu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4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ro-RO" dirty="0" smtClean="0"/>
              <a:t>Clic pentru a edita stilul de subtitlu</a:t>
            </a:r>
            <a:endParaRPr lang="ro-RO" dirty="0"/>
          </a:p>
        </p:txBody>
      </p:sp>
      <p:sp>
        <p:nvSpPr>
          <p:cNvPr id="608" name="Substituent imagine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ouă imagini orizont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ormă liberă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10" name="Formă liberă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11" name="Formă liberă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12" name="Formă liberă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13" name="Formă liberă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14" name="Formă liberă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pic>
        <p:nvPicPr>
          <p:cNvPr id="615" name="Imagine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Formă liberă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17" name="Formă liberă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18" name="Formă liberă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19" name="Formă liberă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0" name="Formă liberă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1" name="Formă liberă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2" name="Formă liberă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3" name="Formă liberă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4" name="Formă liberă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5" name="Formă liberă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6" name="Formă liberă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7" name="Formă liberă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8" name="Formă liberă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29" name="Formă liberă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30" name="Formă liberă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31" name="Formă liberă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grpSp>
        <p:nvGrpSpPr>
          <p:cNvPr id="632" name="Grup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u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Formă liberă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05" name="Formă liberă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06" name="Formă liberă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07" name="Formă liberă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08" name="Formă liberă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09" name="Formă liberă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10" name="Formă liberă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11" name="Formă liberă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12" name="Formă liberă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13" name="Formă liberă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14" name="Formă liberă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15" name="Formă liberă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16" name="Formă liberă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17" name="Formă liberă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</p:grpSp>
        <p:sp>
          <p:nvSpPr>
            <p:cNvPr id="634" name="Formă liberă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grpSp>
          <p:nvGrpSpPr>
            <p:cNvPr id="635" name="Gru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Formă liberă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37" name="Formă liberă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38" name="Formă liberă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39" name="Formă liberă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0" name="Formă liberă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1" name="Formă liberă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2" name="Formă liberă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3" name="Formă liberă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4" name="Formă liberă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5" name="Formă liberă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6" name="Formă liberă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7" name="Formă liberă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8" name="Formă liberă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49" name="Formă liberă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0" name="Formă liberă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1" name="Formă liberă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2" name="Formă liberă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3" name="Formă liberă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4" name="Formă liberă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5" name="Formă liberă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6" name="Formă liberă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7" name="Formă liberă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8" name="Formă liberă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59" name="Formă liberă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0" name="Formă liberă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1" name="Formă liberă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2" name="Formă liberă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3" name="Formă liberă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4" name="Formă liberă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5" name="Formă liberă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6" name="Formă liberă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7" name="Formă liberă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8" name="Formă liberă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69" name="Formă liberă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0" name="Formă liberă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1" name="Formă liberă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2" name="Formă liberă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3" name="Formă liberă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4" name="Formă liberă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5" name="Formă liberă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6" name="Formă liberă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7" name="Formă liberă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8" name="Formă liberă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79" name="Formă liberă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0" name="Formă liberă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1" name="Formă liberă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2" name="Formă liberă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3" name="Formă liberă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4" name="Formă liberă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5" name="Formă liberă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6" name="Formă liberă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7" name="Formă liberă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8" name="Formă liberă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89" name="Formă liberă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0" name="Formă liberă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1" name="Formă liberă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2" name="Formă liberă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3" name="Formă liberă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4" name="Formă liberă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5" name="Formă liberă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6" name="Formă liberă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7" name="Formă liberă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8" name="Formă liberă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699" name="Formă liberă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00" name="Formă liberă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01" name="Formă liberă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02" name="Formă liberă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  <p:sp>
            <p:nvSpPr>
              <p:cNvPr id="703" name="Formă liberă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ro-RO" dirty="0"/>
              </a:p>
            </p:txBody>
          </p:sp>
        </p:grpSp>
      </p:grpSp>
      <p:sp>
        <p:nvSpPr>
          <p:cNvPr id="718" name="Substituent imagine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sp>
        <p:nvSpPr>
          <p:cNvPr id="719" name="Substituent imagine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grpSp>
        <p:nvGrpSpPr>
          <p:cNvPr id="720" name="Grup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Formă liberă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2" name="Formă liberă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3" name="Formă liberă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4" name="Formă liberă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5" name="Formă liberă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6" name="Formă liberă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7" name="Formă liberă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8" name="Formă liberă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9" name="Formă liberă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0" name="Dreptunghi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1" name="Formă liberă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2" name="Dreptunghi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3" name="Formă liberă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4" name="Formă liberă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5" name="Formă liberă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6" name="Formă liberă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7" name="Formă liberă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8" name="Dreptunghi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9" name="Formă liberă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0" name="Formă liberă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1" name="Formă liberă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2" name="Formă liberă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3" name="Formă liberă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4" name="Formă liberă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5" name="Dreptunghi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6" name="Formă liberă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7" name="Formă liberă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8" name="Formă liberă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9" name="Formă liberă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0" name="Formă liberă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1" name="Formă liberă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2" name="Formă liberă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3" name="Formă liberă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4" name="Formă liberă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5" name="Formă liberă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6" name="Formă liberă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7" name="Formă liberă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8" name="Formă liberă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9" name="Formă liberă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0" name="Dreptunghi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1" name="Formă liberă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2" name="Formă liberă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3" name="Formă liberă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4" name="Formă liberă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5" name="Formă liberă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6" name="Formă liberă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7" name="Formă liberă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8" name="Formă liberă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9" name="Formă liberă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0" name="Formă liberă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1" name="Formă liberă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2" name="Formă liberă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3" name="Formă liberă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4" name="Formă liberă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5" name="Formă liberă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6" name="Formă liberă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7" name="Formă liberă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8" name="Formă liberă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9" name="Formă liberă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0" name="Formă liberă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1" name="Formă liberă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2" name="Formă liberă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3" name="Formă liberă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4" name="Formă liberă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5" name="Formă liberă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6" name="Formă liberă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7" name="Formă liberă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8" name="Formă liberă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9" name="Dreptunghi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0" name="Formă liberă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1" name="Formă liberă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2" name="Formă liberă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3" name="Formă liberă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4" name="Formă liberă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5" name="Formă liberă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6" name="Formă liberă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7" name="Formă liberă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8" name="Formă liberă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9" name="Formă liberă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0" name="Formă liberă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1" name="Formă liberă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2" name="Dreptunghi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3" name="Formă liberă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4" name="Dreptunghi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5" name="Formă liberă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6" name="Formă liberă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7" name="Formă liberă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8" name="Formă liberă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09" name="Formă liberă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0" name="Formă liberă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1" name="Formă liberă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2" name="Formă liberă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3" name="Formă liberă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4" name="Formă liberă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5" name="Formă liberă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6" name="Formă liberă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7" name="Formă liberă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8" name="Dreptunghi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19" name="Formă liberă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0" name="Formă liberă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1" name="Dreptunghi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2" name="Formă liberă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3" name="Formă liberă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4" name="Formă liberă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5" name="Formă liberă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6" name="Formă liberă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7" name="Formă liberă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8" name="Formă liberă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29" name="Formă liberă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0" name="Formă liberă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1" name="Formă liberă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2" name="Formă liberă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3" name="Formă liberă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4" name="Formă liberă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5" name="Formă liberă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6" name="Formă liberă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837" name="Formă liberă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838" name="Formă liberă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5" name="Substituent text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ouă imagini ov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ormă liberă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grpSp>
        <p:nvGrpSpPr>
          <p:cNvPr id="235" name="Grup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Formă liberă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37" name="Formă liberă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grpSp>
        <p:nvGrpSpPr>
          <p:cNvPr id="238" name="Grup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Formă liberă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0" name="Formă liberă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1" name="Formă liberă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2" name="Formă liberă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3" name="Formă liberă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4" name="Formă liberă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grpSp>
        <p:nvGrpSpPr>
          <p:cNvPr id="245" name="Grup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Formă liberă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7" name="Formă liberă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8" name="Formă liberă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9" name="Formă liberă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0" name="Formă liberă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1" name="Formă liberă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2" name="Formă liberă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3" name="Formă liberă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4" name="Formă liberă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5" name="Formă liberă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6" name="Formă liberă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7" name="Formă liberă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8" name="Formă liberă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9" name="Formă liberă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0" name="Formă liberă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1" name="Formă liberă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2" name="Formă liberă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3" name="Formă liberă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4" name="Formă liberă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5" name="Formă liberă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266" name="Formă liberă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267" name="Formă liberă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grpSp>
        <p:nvGrpSpPr>
          <p:cNvPr id="268" name="Grup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Formă liberă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0" name="Formă liberă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1" name="Formă liberă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2" name="Formă liberă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3" name="Formă liberă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4" name="Formă liberă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grpSp>
        <p:nvGrpSpPr>
          <p:cNvPr id="275" name="Grup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Formă liberă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7" name="Formă liberă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8" name="Formă liberă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9" name="Formă liberă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0" name="Formă liberă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1" name="Formă liberă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282" name="Formă liberă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83" name="Formă liberă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grpSp>
        <p:nvGrpSpPr>
          <p:cNvPr id="284" name="Grup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Formă liberă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6" name="Formă liberă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7" name="Formă liberă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8" name="Formă liberă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9" name="Formă liberă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0" name="Formă liberă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291" name="Formă liberă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92" name="Formă liberă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93" name="Formă liberă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94" name="Formă liberă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95" name="Formă liberă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96" name="Formă liberă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97" name="Formă liberă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98" name="Formă liberă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99" name="Formă liberă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0" name="Formă liberă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1" name="Formă liberă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2" name="Formă liberă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3" name="Formă liberă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4" name="Formă liberă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5" name="Formă liberă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6" name="Formă liberă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7" name="Formă liberă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8" name="Formă liberă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09" name="Formă liberă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0" name="Formă liberă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1" name="Formă liberă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2" name="Formă liberă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3" name="Formă liberă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4" name="Formă liberă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5" name="Formă liberă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6" name="Formă liberă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7" name="Formă liberă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8" name="Formă liberă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19" name="Formă liberă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0" name="Formă liberă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1" name="Formă liberă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2" name="Formă liberă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3" name="Formă liberă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4" name="Formă liberă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5" name="Formă liberă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6" name="Formă liberă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7" name="Formă liberă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8" name="Formă liberă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29" name="Formă liberă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0" name="Formă liberă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1" name="Formă liberă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2" name="Formă liberă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3" name="Formă liberă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4" name="Formă liberă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5" name="Formă liberă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6" name="Formă liberă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7" name="Formă liberă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8" name="Formă liberă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39" name="Formă liberă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0" name="Formă liberă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1" name="Dreptunghi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2" name="Formă liberă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3" name="Formă liberă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4" name="Formă liberă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5" name="Formă liberă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6" name="Formă liberă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7" name="Formă liberă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8" name="Formă liberă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49" name="Formă liberă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0" name="Formă liberă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1" name="Formă liberă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2" name="Formă liberă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3" name="Formă liberă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4" name="Formă liberă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5" name="Formă liberă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6" name="Formă liberă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7" name="Dreptunghi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8" name="Formă liberă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59" name="Formă liberă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0" name="Formă liberă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1" name="Formă liberă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2" name="Formă liberă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3" name="Formă liberă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4" name="Formă liberă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5" name="Formă liberă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6" name="Formă liberă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7" name="Formă liberă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8" name="Formă liberă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69" name="Formă liberă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0" name="Formă liberă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1" name="Formă liberă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2" name="Formă liberă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3" name="Formă liberă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4" name="Dreptunghi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5" name="Formă liberă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6" name="Formă liberă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7" name="Formă liberă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8" name="Formă liberă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79" name="Formă liberă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0" name="Formă liberă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1" name="Formă liberă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2" name="Formă liberă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3" name="Formă liberă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4" name="Formă liberă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5" name="Formă liberă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6" name="Formă liberă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7" name="Formă liberă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8" name="Formă liberă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89" name="Formă liberă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0" name="Formă liberă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1" name="Formă liberă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2" name="Formă liberă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3" name="Formă liberă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4" name="Formă liberă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5" name="Formă liberă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6" name="Formă liberă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7" name="Formă liberă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8" name="Formă liberă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399" name="Formă liberă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0" name="Formă liberă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1" name="Formă liberă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2" name="Formă liberă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3" name="Formă liberă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4" name="Formă liberă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5" name="Formă liberă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6" name="Formă liberă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7" name="Formă liberă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8" name="Formă liberă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09" name="Formă liberă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0" name="Formă liberă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1" name="Formă liberă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2" name="Formă liberă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3" name="Formă liberă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4" name="Formă liberă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5" name="Formă liberă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6" name="Formă liberă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7" name="Formă liberă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8" name="Formă liberă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19" name="Dreptunghi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0" name="Formă liberă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1" name="Formă liberă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2" name="Formă liberă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3" name="Formă liberă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4" name="Formă liberă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5" name="Formă liberă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6" name="Formă liberă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7" name="Formă liberă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8" name="Formă liberă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29" name="Formă liberă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0" name="Formă liberă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1" name="Formă liberă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2" name="Formă liberă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3" name="Formă liberă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4" name="Formă liberă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5" name="Formă liberă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6" name="Formă liberă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7" name="Formă liberă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8" name="Formă liberă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39" name="Formă liberă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0" name="Formă liberă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1" name="Formă liberă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2" name="Formă liberă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3" name="Formă liberă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4" name="Dreptunghi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5" name="Formă liberă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6" name="Formă liberă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7" name="Formă liberă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8" name="Formă liberă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49" name="Formă liberă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0" name="Formă liberă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1" name="Formă liberă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2" name="Formă liberă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3" name="Formă liberă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4" name="Formă liberă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5" name="Formă liberă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6" name="Dreptunghi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7" name="Dreptunghi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8" name="Formă liberă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59" name="Formă liberă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460" name="Formă liberă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grpSp>
        <p:nvGrpSpPr>
          <p:cNvPr id="461" name="Grup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Formă liberă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3" name="Formă liberă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4" name="Formă liberă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5" name="Formă liberă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6" name="Formă liberă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7" name="Formă liberă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8" name="Formă liberă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69" name="Formă liberă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0" name="Formă liberă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1" name="Formă liberă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2" name="Formă liberă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3" name="Formă liberă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4" name="Formă liberă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5" name="Formă liberă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6" name="Formă liberă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7" name="Formă liberă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8" name="Formă liberă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79" name="Formă liberă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0" name="Formă liberă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1" name="Dreptunghi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2" name="Formă liberă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3" name="Formă liberă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4" name="Formă liberă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5" name="Formă liberă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6" name="Formă liberă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7" name="Formă liberă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8" name="Formă liberă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89" name="Formă liberă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0" name="Formă liberă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1" name="Formă liberă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2" name="Formă liberă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3" name="Formă liberă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4" name="Formă liberă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5" name="Formă liberă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6" name="Formă liberă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7" name="Formă liberă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8" name="Dreptunghi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499" name="Formă liberă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0" name="Formă liberă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1" name="Formă liberă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2" name="Formă liberă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3" name="Formă liberă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4" name="Formă liberă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5" name="Formă liberă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6" name="Formă liberă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7" name="Formă liberă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8" name="Formă liberă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09" name="Dreptunghi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0" name="Formă liberă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1" name="Formă liberă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2" name="Formă liberă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3" name="Formă liberă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4" name="Dreptunghi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5" name="Formă liberă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6" name="Dreptunghi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7" name="Formă liberă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8" name="Formă liberă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19" name="Formă liberă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0" name="Formă liberă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1" name="Formă liberă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2" name="Formă liberă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3" name="Formă liberă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4" name="Formă liberă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5" name="Formă liberă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6" name="Formă liberă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7" name="Formă liberă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8" name="Formă liberă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29" name="Formă liberă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0" name="Formă liberă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1" name="Dreptunghi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2" name="Formă liberă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3" name="Formă liberă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4" name="Formă liberă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5" name="Formă liberă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6" name="Formă liberă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7" name="Formă liberă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8" name="Formă liberă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39" name="Formă liberă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0" name="Formă liberă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1" name="Formă liberă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2" name="Formă liberă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3" name="Formă liberă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4" name="Formă liberă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5" name="Formă liberă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6" name="Formă liberă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7" name="Formă liberă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8" name="Formă liberă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49" name="Dreptunghi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0" name="Formă liberă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1" name="Formă liberă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2" name="Formă liberă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3" name="Formă liberă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4" name="Formă liberă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5" name="Formă liberă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6" name="Formă liberă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7" name="Formă liberă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8" name="Formă liberă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59" name="Dreptunghi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0" name="Formă liberă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1" name="Dreptunghi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2" name="Formă liberă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3" name="Formă liberă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4" name="Formă liberă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5" name="Formă liberă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6" name="Formă liberă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7" name="Formă liberă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8" name="Formă liberă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69" name="Formă liberă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0" name="Formă liberă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1" name="Formă liberă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2" name="Formă liberă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3" name="Formă liberă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4" name="Formă liberă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5" name="Formă liberă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6" name="Formă liberă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7" name="Formă liberă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8" name="Formă liberă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79" name="Formă liberă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0" name="Formă liberă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1" name="Formă liberă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2" name="Formă liberă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3" name="Formă liberă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4" name="Formă liberă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5" name="Formă liberă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6" name="Formă liberă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7" name="Formă liberă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8" name="Formă liberă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89" name="Formă liberă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0" name="Formă liberă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1" name="Formă liberă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2" name="Formă liberă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3" name="Dreptunghi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4" name="Formă liberă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5" name="Formă liberă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6" name="Formă liberă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7" name="Formă liberă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8" name="Formă liberă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599" name="Formă liberă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0" name="Formă liberă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1" name="Formă liberă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2" name="Formă liberă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3" name="Formă liberă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4" name="Formă liberă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5" name="Formă liberă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6" name="Formă liberă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7" name="Formă liberă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08" name="Formă liberă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39" name="Formă liberă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0" name="Formă liberă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1" name="Formă liberă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2" name="Formă liberă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3" name="Formă liberă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4" name="Formă liberă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5" name="Formă liberă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6" name="Formă liberă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7" name="Formă liberă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8" name="Formă liberă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49" name="Formă liberă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0" name="Formă liberă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1" name="Formă liberă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2" name="Formă liberă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3" name="Formă liberă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4" name="Formă liberă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5" name="Formă liberă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6" name="Formă liberă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7" name="Dreptunghi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8" name="Formă liberă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59" name="Formă liberă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0" name="Formă liberă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1" name="Formă liberă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2" name="Formă liberă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3" name="Formă liberă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4" name="Formă liberă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5" name="Formă liberă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6" name="Formă liberă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7" name="Formă liberă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8" name="Formă liberă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69" name="Formă liberă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70" name="Dreptunghi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71" name="Formă liberă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872" name="Formă liberă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grpSp>
        <p:nvGrpSpPr>
          <p:cNvPr id="873" name="Grup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ro-RO" dirty="0"/>
            </a:p>
          </p:txBody>
        </p:sp>
        <p:sp>
          <p:nvSpPr>
            <p:cNvPr id="875" name="Formă liberă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876" name="Substituent imagine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grpSp>
        <p:nvGrpSpPr>
          <p:cNvPr id="877" name="Grup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ro-RO" dirty="0"/>
            </a:p>
          </p:txBody>
        </p:sp>
        <p:sp>
          <p:nvSpPr>
            <p:cNvPr id="879" name="Formă liberă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880" name="Substituent imagine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5" name="Substituent text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rei imagini ov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ormă liberă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10" name="Formă liberă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11" name="Ova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12" name="Ova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13" name="Formă liberă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14" name="Formă liberă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615" name="Substituent imagine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sp>
        <p:nvSpPr>
          <p:cNvPr id="616" name="Substituent imagine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sp>
        <p:nvSpPr>
          <p:cNvPr id="617" name="Formă liberă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18" name="Formă liberă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grpSp>
        <p:nvGrpSpPr>
          <p:cNvPr id="619" name="Grup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Formă liberă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1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2" name="Formă liberă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3" name="Formă liberă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4" name="Formă liberă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625" name="Ova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626" name="Substituent imagine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sp>
        <p:nvSpPr>
          <p:cNvPr id="627" name="Formă liberă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5" name="Substituent text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ouă imagini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ormă liberă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grpSp>
        <p:nvGrpSpPr>
          <p:cNvPr id="610" name="Grup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Formă liberă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12" name="Formă liberă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613" name="Formă liberă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grpSp>
        <p:nvGrpSpPr>
          <p:cNvPr id="614" name="Grup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Formă liberă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16" name="Formă liberă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17" name="Formă liberă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618" name="Substituent imagine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grpSp>
        <p:nvGrpSpPr>
          <p:cNvPr id="619" name="Grup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Formă liberă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1" name="Formă liberă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2" name="Formă liberă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grpSp>
        <p:nvGrpSpPr>
          <p:cNvPr id="623" name="Grup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Formă liberă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5" name="Formă liberă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6" name="Formă liberă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7" name="Formă liberă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8" name="Formă liberă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29" name="Formă liberă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0" name="Formă liberă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1" name="Formă liberă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2" name="Formă liberă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3" name="Formă liberă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4" name="Formă liberă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5" name="Formă liberă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6" name="Formă liberă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7" name="Formă liberă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8" name="Formă liberă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39" name="Formă liberă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0" name="Formă liberă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1" name="Formă liberă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2" name="Formă liberă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3" name="Formă liberă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4" name="Formă liberă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5" name="Formă liberă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6" name="Formă liberă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7" name="Formă liberă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8" name="Formă liberă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49" name="Formă liberă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0" name="Formă liberă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1" name="Formă liberă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2" name="Formă liberă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3" name="Formă liberă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4" name="Formă liberă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5" name="Formă liberă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6" name="Formă liberă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7" name="Formă liberă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8" name="Formă liberă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59" name="Formă liberă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0" name="Formă liberă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1" name="Formă liberă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2" name="Formă liberă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3" name="Formă liberă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4" name="Formă liberă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5" name="Formă liberă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6" name="Formă liberă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7" name="Formă liberă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8" name="Formă liberă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69" name="Formă liberă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0" name="Formă liberă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1" name="Formă liberă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2" name="Formă liberă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3" name="Formă liberă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4" name="Formă liberă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5" name="Formă liberă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6" name="Formă liberă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7" name="Formă liberă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8" name="Formă liberă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79" name="Formă liberă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0" name="Formă liberă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1" name="Formă liberă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2" name="Formă liberă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3" name="Formă liberă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4" name="Formă liberă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5" name="Formă liberă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6" name="Formă liberă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7" name="Formă liberă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8" name="Formă liberă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89" name="Formă liberă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0" name="Formă liberă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1" name="Formă liberă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2" name="Formă liberă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3" name="Formă liberă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4" name="Formă liberă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5" name="Formă liberă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6" name="Formă liberă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7" name="Formă liberă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8" name="Formă liberă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699" name="Formă liberă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0" name="Formă liberă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1" name="Formă liberă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2" name="Formă liberă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3" name="Formă liberă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4" name="Formă liberă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5" name="Formă liberă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6" name="Formă liberă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7" name="Formă liberă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8" name="Formă liberă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09" name="Formă liberă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0" name="Formă liberă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1" name="Formă liberă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2" name="Formă liberă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3" name="Formă liberă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4" name="Formă liberă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5" name="Formă liberă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6" name="Formă liberă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7" name="Formă liberă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8" name="Formă liberă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19" name="Formă liberă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0" name="Formă liberă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1" name="Formă liberă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2" name="Formă liberă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3" name="Formă liberă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4" name="Dreptunghi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5" name="Formă liberă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6" name="Formă liberă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7" name="Formă liberă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8" name="Formă liberă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29" name="Formă liberă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0" name="Formă liberă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1" name="Formă liberă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2" name="Formă liberă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3" name="Formă liberă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4" name="Formă liberă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5" name="Formă liberă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6" name="Formă liberă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7" name="Formă liberă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8" name="Formă liberă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39" name="Formă liberă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0" name="Formă liberă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1" name="Formă liberă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2" name="Formă liberă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3" name="Formă liberă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4" name="Dreptunghi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5" name="Formă liberă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6" name="Formă liberă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7" name="Formă liberă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8" name="Formă liberă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49" name="Formă liberă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0" name="Formă liberă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1" name="Formă liberă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2" name="Formă liberă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3" name="Formă liberă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4" name="Formă liberă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5" name="Formă liberă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6" name="Formă liberă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7" name="Formă liberă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8" name="Formă liberă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59" name="Formă liberă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0" name="Formă liberă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1" name="Formă liberă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2" name="Dreptunghi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3" name="Formă liberă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4" name="Formă liberă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5" name="Formă liberă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6" name="Formă liberă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7" name="Dreptunghi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8" name="Formă liberă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69" name="Dreptunghi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0" name="Dreptunghi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1" name="Formă liberă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2" name="Formă liberă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3" name="Formă liberă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4" name="Dreptunghi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5" name="Formă liberă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6" name="Dreptunghi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77" name="Formă liberă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grpSp>
        <p:nvGrpSpPr>
          <p:cNvPr id="778" name="Grup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Formă liberă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0" name="Formă liberă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1" name="Formă liberă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2" name="Formă liberă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3" name="Formă liberă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4" name="Formă liberă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5" name="Formă liberă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6" name="Formă liberă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7" name="Formă liberă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8" name="Formă liberă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89" name="Formă liberă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0" name="Formă liberă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1" name="Formă liberă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2" name="Formă liberă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3" name="Formă liberă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4" name="Formă liberă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795" name="Formă liberă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796" name="Substituent imagine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5" name="Substituent text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ini orizontale și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ormă liberă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235" name="Formă liberă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grpSp>
        <p:nvGrpSpPr>
          <p:cNvPr id="236" name="Grup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Formă liberă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38" name="Formă liberă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39" name="Formă liberă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0" name="Formă liberă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1" name="Formă liberă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2" name="Formă liberă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3" name="Formă liberă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4" name="Formă liberă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5" name="Formă liberă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6" name="Formă liberă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7" name="Formă liberă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8" name="Formă liberă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49" name="Formă liberă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0" name="Formă liberă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1" name="Formă liberă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2" name="Formă liberă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3" name="Formă liberă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4" name="Formă liberă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5" name="Formă liberă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6" name="Dreptunghi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7" name="Formă liberă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8" name="Formă liberă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59" name="Formă liberă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0" name="Formă liberă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1" name="Dreptunghi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2" name="Formă liberă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3" name="Dreptunghi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4" name="Formă liberă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5" name="Formă liberă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6" name="Formă liberă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7" name="Formă liberă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8" name="Formă liberă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69" name="Formă liberă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0" name="Formă liberă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1" name="Formă liberă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2" name="Formă liberă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3" name="Formă liberă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4" name="Formă liberă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5" name="Formă liberă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76" name="Formă liberă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277" name="Formă liberă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ro-RO" dirty="0"/>
          </a:p>
        </p:txBody>
      </p:sp>
      <p:grpSp>
        <p:nvGrpSpPr>
          <p:cNvPr id="278" name="Grup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Formă liberă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0" name="Formă liberă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1" name="Formă liberă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2" name="Formă liberă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3" name="Formă liberă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4" name="Formă liberă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5" name="Formă liberă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6" name="Formă liberă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7" name="Formă liberă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8" name="Formă liberă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89" name="Formă liberă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0" name="Formă liberă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1" name="Formă liberă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2" name="Formă liberă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3" name="Formă liberă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4" name="Formă liberă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5" name="Formă liberă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6" name="Formă liberă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7" name="Formă liberă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8" name="Formă liberă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299" name="Formă liberă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00" name="Formă liberă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grpSp>
        <p:nvGrpSpPr>
          <p:cNvPr id="301" name="Grup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Formă liberă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03" name="Formă liberă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04" name="Formă liberă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05" name="Formă liberă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06" name="Formă liberă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  <p:sp>
          <p:nvSpPr>
            <p:cNvPr id="307" name="Formă liberă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ro-RO" dirty="0"/>
            </a:p>
          </p:txBody>
        </p:sp>
      </p:grpSp>
      <p:sp>
        <p:nvSpPr>
          <p:cNvPr id="308" name="Substituent imagine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sp>
        <p:nvSpPr>
          <p:cNvPr id="309" name="Substituent imagine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ro-RO" dirty="0" smtClean="0"/>
              <a:t>Faceți clic pe pictogramă pentru a adăuga o imagine</a:t>
            </a:r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5" name="Substituent text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u și conțin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u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stituent conținut 2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 rtl="0"/>
            <a:r>
              <a:rPr lang="ro-RO" dirty="0" smtClean="0"/>
              <a:t>Clic pentru editare stiluri text Coordonator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  <a:endParaRPr lang="ro-RO" dirty="0"/>
          </a:p>
        </p:txBody>
      </p:sp>
      <p:sp>
        <p:nvSpPr>
          <p:cNvPr id="4" name="Substituent dată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889413A1-4C8A-43B6-9100-B937E792F876}" type="datetime1">
              <a:rPr lang="ro-RO" smtClean="0"/>
              <a:t>19.12.2013</a:t>
            </a:fld>
            <a:endParaRPr lang="ro-RO" dirty="0"/>
          </a:p>
        </p:txBody>
      </p:sp>
      <p:sp>
        <p:nvSpPr>
          <p:cNvPr id="5" name="Substituent subsol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6" name="Substituent număr diapozitiv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Antet secțiu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ă liberă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9" name="Formă liberă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stituent text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ro-RO" dirty="0" smtClean="0"/>
              <a:t>Clic pentru editare stiluri text Coordonator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ă liberă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7" name="Formă liberă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o-RO" dirty="0"/>
          </a:p>
        </p:txBody>
      </p:sp>
      <p:sp>
        <p:nvSpPr>
          <p:cNvPr id="2" name="Substituent titlu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ro-RO" dirty="0" smtClean="0"/>
              <a:t>Clic pentru editare stil titlu</a:t>
            </a:r>
            <a:endParaRPr lang="ro-RO" dirty="0"/>
          </a:p>
        </p:txBody>
      </p:sp>
      <p:sp>
        <p:nvSpPr>
          <p:cNvPr id="3" name="Substituent text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ro-RO" dirty="0" smtClean="0"/>
              <a:t>Clic pentru a edita stilul de subtitlu</a:t>
            </a:r>
          </a:p>
          <a:p>
            <a:pPr lvl="1" rtl="0"/>
            <a:r>
              <a:rPr lang="ro-RO" dirty="0" smtClean="0"/>
              <a:t>Al doilea nivel</a:t>
            </a:r>
          </a:p>
          <a:p>
            <a:pPr lvl="2" rtl="0"/>
            <a:r>
              <a:rPr lang="ro-RO" dirty="0" smtClean="0"/>
              <a:t>Al treilea nivel</a:t>
            </a:r>
          </a:p>
          <a:p>
            <a:pPr lvl="3" rtl="0"/>
            <a:r>
              <a:rPr lang="ro-RO" dirty="0" smtClean="0"/>
              <a:t>Al patrulea nivel</a:t>
            </a:r>
          </a:p>
          <a:p>
            <a:pPr lvl="4" rtl="0"/>
            <a:r>
              <a:rPr lang="ro-RO" dirty="0" smtClean="0"/>
              <a:t>Al cincilea nivel</a:t>
            </a:r>
          </a:p>
        </p:txBody>
      </p:sp>
      <p:sp>
        <p:nvSpPr>
          <p:cNvPr id="4" name="Substituent dată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fld id="{4958B0A1-F5C2-44FB-96C6-8AB0E7820EA5}" type="datetime1">
              <a:rPr lang="ro-RO" smtClean="0"/>
              <a:pPr/>
              <a:t>19.12.2013</a:t>
            </a:fld>
            <a:endParaRPr lang="ro-RO" dirty="0"/>
          </a:p>
        </p:txBody>
      </p:sp>
      <p:sp>
        <p:nvSpPr>
          <p:cNvPr id="5" name="Substituent subsol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ro-RO" dirty="0"/>
          </a:p>
        </p:txBody>
      </p:sp>
      <p:sp>
        <p:nvSpPr>
          <p:cNvPr id="6" name="Substituent număr diapozitiv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ro-RO" dirty="0" smtClean="0"/>
              <a:t>‹#›</a:t>
            </a:r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u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ro-RO" dirty="0" smtClean="0"/>
              <a:t>Titlu album</a:t>
            </a:r>
            <a:endParaRPr lang="ro-RO" dirty="0"/>
          </a:p>
        </p:txBody>
      </p:sp>
      <p:sp>
        <p:nvSpPr>
          <p:cNvPr id="3" name="Subtitlu 2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ro-RO" dirty="0" smtClean="0"/>
              <a:t>Subtitlu</a:t>
            </a:r>
            <a:endParaRPr lang="ro-RO" dirty="0"/>
          </a:p>
        </p:txBody>
      </p:sp>
      <p:pic>
        <p:nvPicPr>
          <p:cNvPr id="8" name="Substituent imagine 7" descr="Bebeluș adormit cu căciuliță" title="Imagine eșantion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ubstituent tex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2" name="Titlu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3" name="Substituent imagine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Substituent imagine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stituent imagine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Substituent imagine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Titlu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5" name="Substituent tex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stituent imagine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Substituent imagine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Substituent imagine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Titlu 4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6" name="Substituent text 5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stituent imagine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Substituent imagine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Titlu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5" name="Substituent tex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stituent imagine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Substituent imagine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itlu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5" name="Substituent tex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u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3" name="Substituent text 2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ro-RO" dirty="0"/>
          </a:p>
        </p:txBody>
      </p:sp>
      <p:sp>
        <p:nvSpPr>
          <p:cNvPr id="4" name="Substituent imagine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Schiță cu animale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TF00001077</Template>
  <TotalTime>0</TotalTime>
  <Words>32</Words>
  <Application>Microsoft Office PowerPoint</Application>
  <PresentationFormat>Ecran lat</PresentationFormat>
  <Paragraphs>5</Paragraphs>
  <Slides>7</Slides>
  <Notes>2</Notes>
  <HiddenSlides>0</HiddenSlides>
  <MMClips>0</MMClips>
  <ScaleCrop>false</ScaleCrop>
  <HeadingPairs>
    <vt:vector size="6" baseType="variant">
      <vt:variant>
        <vt:lpstr>Fonturi utilizate</vt:lpstr>
      </vt:variant>
      <vt:variant>
        <vt:i4>3</vt:i4>
      </vt:variant>
      <vt:variant>
        <vt:lpstr>Temă</vt:lpstr>
      </vt:variant>
      <vt:variant>
        <vt:i4>1</vt:i4>
      </vt:variant>
      <vt:variant>
        <vt:lpstr>Titluri diapozitive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Schiță cu animale 16x9</vt:lpstr>
      <vt:lpstr>Titlu album</vt:lpstr>
      <vt:lpstr>Prezentare PowerPoint</vt:lpstr>
      <vt:lpstr>Prezentare PowerPoint</vt:lpstr>
      <vt:lpstr>Prezentare PowerPoint</vt:lpstr>
      <vt:lpstr>Prezentare PowerPoint</vt:lpstr>
      <vt:lpstr>Prezentare PowerPoint</vt:lpstr>
      <vt:lpstr>Prezentare PowerPoint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2013-12-13T22:47:47Z</dcterms:created>
  <dcterms:modified xsi:type="dcterms:W3CDTF">2013-12-19T06:40:25Z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