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ro-R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4315" y="67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">
      <pc:chgData name="Fake Test User" userId="SID-0" providerId="Test" clId="FakeClientId" dt="2021-08-04T23:56:53.876" v="40" actId="790"/>
      <pc:docMkLst>
        <pc:docMk/>
      </pc:docMkLst>
      <pc:sldChg chg="modSp mod">
        <pc:chgData name="Fake Test User" userId="SID-0" providerId="Test" clId="FakeClientId" dt="2021-08-04T23:56:53.876" v="40" actId="790"/>
        <pc:sldMkLst>
          <pc:docMk/>
          <pc:sldMk cId="2979223466" sldId="256"/>
        </pc:sldMkLst>
        <pc:spChg chg="mod">
          <ac:chgData name="Fake Test User" userId="SID-0" providerId="Test" clId="FakeClientId" dt="2021-08-04T23:56:53.876" v="40" actId="79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4T23:56:53.876" v="40" actId="790"/>
          <ac:spMkLst>
            <pc:docMk/>
            <pc:sldMk cId="2979223466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4T23:56:36.391" v="39"/>
        <pc:sldMasterMkLst>
          <pc:docMk/>
          <pc:sldMasterMk cId="0" sldId="2147483648"/>
        </pc:sldMasterMkLst>
        <pc:spChg chg="mod">
          <ac:chgData name="Fake Test User" userId="SID-0" providerId="Test" clId="FakeClientId" dt="2021-08-04T23:55:20.406" v="23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8-04T23:52:31.762" v="1" actId="79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8-04T23:52:31.762" v="1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4T23:52:31.762" v="1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4T23:52:31.762" v="1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4T23:55:23.874" v="24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4T23:55:23.874" v="24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5:10.124" v="22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2:38.903" v="2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2:38.903" v="2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2:38.903" v="2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27.499" v="25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4T23:55:27.499" v="25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2:45.262" v="3" actId="790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2:45.262" v="3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2:45.262" v="3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2:45.262" v="3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31.687" v="26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4T23:55:31.687" v="26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2:51.809" v="4" actId="790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2:51.809" v="4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2:51.809" v="4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2:51.809" v="4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36.875" v="27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4T23:55:36.875" v="27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2:58.997" v="5" actId="790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2:58.997" v="5" actId="790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2:58.997" v="5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2:58.997" v="5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2:58.997" v="5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42.656" v="28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4T23:55:42.656" v="28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4T23:53:06.388" v="6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46.875" v="29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4T23:55:46.875" v="29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13.716" v="7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13.716" v="7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13.716" v="7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3:20.357" v="8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4T23:53:20.357" v="8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20.357" v="8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20.357" v="8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53.922" v="30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4T23:55:53.922" v="3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28.669" v="9" actId="790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28.669" v="9" actId="79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28.669" v="9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3:28.669" v="9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3:28.669" v="9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03.078" v="32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4T23:56:03.078" v="32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51.279" v="12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51.279" v="12" actId="790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51.279" v="12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3:51.279" v="12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3:51.279" v="12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32.266" v="38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4T23:54:39.639" v="20" actId="790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39.639" v="20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39.639" v="20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39.639" v="20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6:32.266" v="38"/>
            <ac:spMkLst>
              <pc:docMk/>
              <pc:sldMasterMk cId="0" sldId="2147483648"/>
              <pc:sldLayoutMk cId="0" sldId="214748365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36.391" v="39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4T23:56:36.391" v="39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4:45.608" v="21" actId="790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45.608" v="21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45.608" v="21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45.608" v="21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5:57.531" v="31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4T23:55:57.531" v="31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44.732" v="11" actId="790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44.732" v="11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3:44.732" v="11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3:44.732" v="11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21-08-04T23:53:44.732" v="11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08.359" v="33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4T23:56:08.359" v="33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3:58.451" v="13" actId="790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3:58.451" v="13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3:58.451" v="13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3:58.451" v="13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13.953" v="34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8-04T23:56:13.953" v="34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4T23:54:08.654" v="15" actId="790"/>
            <ac:spMkLst>
              <pc:docMk/>
              <pc:sldMasterMk cId="0" sldId="2147483648"/>
              <pc:sldLayoutMk cId="0" sldId="2147483664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18.125" v="35"/>
          <pc:sldLayoutMkLst>
            <pc:docMk/>
            <pc:sldMasterMk cId="0" sldId="2147483648"/>
            <pc:sldLayoutMk cId="0" sldId="2147483665"/>
          </pc:sldLayoutMkLst>
          <pc:spChg chg="mod">
            <ac:chgData name="Fake Test User" userId="SID-0" providerId="Test" clId="FakeClientId" dt="2021-08-04T23:56:18.125" v="35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4:15.608" v="16" actId="790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15.608" v="16" actId="790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15.608" v="16" actId="790"/>
            <ac:spMkLst>
              <pc:docMk/>
              <pc:sldMasterMk cId="0" sldId="2147483648"/>
              <pc:sldLayoutMk cId="0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15.608" v="16" actId="790"/>
            <ac:spMkLst>
              <pc:docMk/>
              <pc:sldMasterMk cId="0" sldId="2147483648"/>
              <pc:sldLayoutMk cId="0" sldId="2147483665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22.594" v="36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4T23:56:22.594" v="36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4T23:54:24.905" v="18" actId="790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4T23:56:27.188" v="37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4T23:56:27.188" v="37"/>
            <ac:spMkLst>
              <pc:docMk/>
              <pc:sldMasterMk cId="0" sldId="2147483648"/>
              <pc:sldLayoutMk cId="0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4T23:54:32.014" v="19" actId="790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4T23:54:32.014" v="19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4T23:54:32.014" v="19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4T23:54:32.014" v="19" actId="790"/>
            <ac:spMkLst>
              <pc:docMk/>
              <pc:sldMasterMk cId="0" sldId="2147483648"/>
              <pc:sldLayoutMk cId="0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4T23:54:32.014" v="19" actId="79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>
            <a:extLst>
              <a:ext uri="{FF2B5EF4-FFF2-40B4-BE49-F238E27FC236}">
                <a16:creationId xmlns:a16="http://schemas.microsoft.com/office/drawing/2014/main" id="{8F76CA05-02D3-484F-BB29-D7A5FE9053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D84ED38-E270-482C-B7EC-B5216E1D79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45D5E-0393-4905-A71C-33F7E7544719}" type="datetimeFigureOut">
              <a:rPr lang="ro-RO" smtClean="0"/>
              <a:t>05.08.2021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9F12E8B9-5E83-42A0-B2CC-EDE1730364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6D28382B-BAFA-4617-8EC8-C1FCE7FA05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D0FD9-B1B4-4939-BF0F-907729B9BAA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308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6AD65-9E42-4664-A739-53B594642E92}" type="datetimeFigureOut">
              <a:rPr lang="ro-RO" smtClean="0"/>
              <a:t>05.08.2021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563A5-BC45-4CC5-AFF8-4F4DD5B44E6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091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C66D4-5B81-4693-B59A-A904920C9BF5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/>
              <a:t>Faceți clic pentru a edita stilul de subtitlu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EA517B-EF20-4E5F-969D-2D93068B6015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7E5045-F90B-4EA2-B3B9-12F8489E395F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tă text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15" name="Casetă text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rtl="0">
              <a:buNone/>
            </a:pPr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626AAD-FD00-4B9B-9675-B32A1E8CCE80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 de nu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 rtl="0">
              <a:buNone/>
            </a:pPr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7570D-E371-4F26-A55D-C6D42A95407D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șă de nume cu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tă text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o-RO" sz="8000" noProof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15" name="Casetă text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ro-RO" sz="8000" noProof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B44E5D-D397-4E59-8AD7-9912129D8F29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ro-RO" noProof="0" smtClean="0"/>
              <a:pPr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10" name="Substituent text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ro-RO" noProof="0"/>
              <a:t>Clic pentru editare stiluri text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5C721-8743-49F6-9869-B6C0FDF46517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FB3456-0F21-4D18-9CBE-72A25695741E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A50F06-8C86-4108-BBF5-CDDB7571FD17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066CBB-E630-4555-9F34-6AB41D36382A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BA7D11-3B34-4947-8118-1A64CF518511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9177E-D8DE-4308-B4E3-48836FEF82E5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5D1B26-1CD6-4FCD-9D6D-9AB53176603A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60ACA-A620-4372-B132-63DB02653C28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E83D3C-3EED-4F70-AF5D-7223EB039015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DE3AC-3B49-41E4-8B7B-33E41707C5CF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14" name="Substituent imagine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o-RO" noProof="0"/>
              <a:t>Faceți clic pe pictogramă pentru a adăuga o imagine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o-RO" noProof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DE13659B-52F8-4157-800E-D02805F2DCF1}" type="datetime1">
              <a:rPr lang="ro-RO" noProof="0" smtClean="0"/>
              <a:t>05.08.2021</a:t>
            </a:fld>
            <a:endParaRPr lang="ro-RO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ro-RO" noProof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o-RO" noProof="0" smtClean="0"/>
              <a:pPr rtl="0"/>
              <a:t>‹#›</a:t>
            </a:fld>
            <a:endParaRPr lang="ro-RO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o-RO" dirty="0"/>
              <a:t>Faceți clic pentru a edita stilul de titlu coordonator</a:t>
            </a:r>
            <a:endParaRPr lang="ro-RO" noProof="0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o-RO" noProof="0"/>
              <a:t>Clic pentru editare stiluri text Coordonator</a:t>
            </a:r>
          </a:p>
          <a:p>
            <a:pPr lvl="1" rtl="0"/>
            <a:r>
              <a:rPr lang="ro-RO" noProof="0"/>
              <a:t>Al doilea nivel</a:t>
            </a:r>
          </a:p>
          <a:p>
            <a:pPr lvl="2" rtl="0"/>
            <a:r>
              <a:rPr lang="ro-RO" noProof="0"/>
              <a:t>Al treilea nivel</a:t>
            </a:r>
          </a:p>
          <a:p>
            <a:pPr lvl="3" rtl="0"/>
            <a:r>
              <a:rPr lang="ro-RO" noProof="0"/>
              <a:t>Al patrulea nivel</a:t>
            </a:r>
          </a:p>
          <a:p>
            <a:pPr lvl="4" rtl="0"/>
            <a:r>
              <a:rPr lang="ro-RO" noProof="0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CE18FD5-9607-453C-802F-B3EF7C7385F5}" type="datetime1">
              <a:rPr lang="ro-RO" noProof="0" smtClean="0"/>
              <a:t>05.08.2021</a:t>
            </a:fld>
            <a:endParaRPr lang="ro-RO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o-RO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7F1E4F-1CFF-5643-939E-217C01CDF565}" type="slidenum">
              <a:rPr lang="ro-RO" noProof="0" smtClean="0"/>
              <a:pPr/>
              <a:t>‹#›</a:t>
            </a:fld>
            <a:endParaRPr lang="ro-RO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Plasă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5</ap:TotalTime>
  <ap:Words>0</ap:Words>
  <ap:PresentationFormat>Ecran lat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ap:HeadingPairs>
  <ap:TitlesOfParts>
    <vt:vector baseType="lpstr" size="4">
      <vt:lpstr>Arial</vt:lpstr>
      <vt:lpstr>Calibri</vt:lpstr>
      <vt:lpstr>Plasă</vt:lpstr>
      <vt:lpstr>Prezentare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2021-08-04T23:57:00Z</dcterms:modified>
</cp:coreProperties>
</file>