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9512" autoAdjust="0"/>
  </p:normalViewPr>
  <p:slideViewPr>
    <p:cSldViewPr snapToGrid="0">
      <p:cViewPr varScale="1">
        <p:scale>
          <a:sx n="77" d="100"/>
          <a:sy n="77" d="100"/>
        </p:scale>
        <p:origin x="18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184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o-RO" sz="1200"/>
            </a:lvl1pPr>
          </a:lstStyle>
          <a:p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o-RO" sz="1200"/>
            </a:lvl1pPr>
          </a:lstStyle>
          <a:p>
            <a:fld id="{254CBD59-6EB2-4417-BF96-4B2F06B0738E}" type="datetime1">
              <a:rPr lang="ro-RO" smtClean="0"/>
              <a:t>08.08.2013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o-RO" sz="1200"/>
            </a:lvl1pPr>
          </a:lstStyle>
          <a:p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o-RO" sz="1200"/>
            </a:lvl1pPr>
          </a:lstStyle>
          <a:p>
            <a:fld id="{89ED90CB-459C-4B12-B364-B0CA1993A97E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o-RO" sz="1200"/>
            </a:lvl1pPr>
          </a:lstStyle>
          <a:p>
            <a:endParaRPr lang="ro-RO" noProof="0" dirty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o-RO" sz="1200"/>
            </a:lvl1pPr>
          </a:lstStyle>
          <a:p>
            <a:fld id="{DA835641-051E-4B44-AAD9-7A0657D2DC88}" type="datetime1">
              <a:rPr lang="ro-RO" noProof="0" smtClean="0"/>
              <a:pPr/>
              <a:t>08.08.2013</a:t>
            </a:fld>
            <a:endParaRPr lang="ro-RO" noProof="0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 noProof="0" dirty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noProof="0" dirty="0"/>
              <a:t>Faceți clic pentru a edita stilurile de text coordonatoare</a:t>
            </a:r>
          </a:p>
          <a:p>
            <a:pPr lvl="1"/>
            <a:r>
              <a:rPr lang="ro-RO" noProof="0" dirty="0"/>
              <a:t>Al doilea nivel</a:t>
            </a:r>
          </a:p>
          <a:p>
            <a:pPr lvl="2"/>
            <a:r>
              <a:rPr lang="ro-RO" noProof="0" dirty="0"/>
              <a:t>Al treilea nivel</a:t>
            </a:r>
          </a:p>
          <a:p>
            <a:pPr lvl="3"/>
            <a:r>
              <a:rPr lang="ro-RO" noProof="0" dirty="0"/>
              <a:t>Al patrulea nivel</a:t>
            </a:r>
          </a:p>
          <a:p>
            <a:pPr lvl="4"/>
            <a:r>
              <a:rPr lang="ro-RO" noProof="0" dirty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o-RO" sz="1200"/>
            </a:lvl1pPr>
          </a:lstStyle>
          <a:p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o-RO" sz="1200"/>
            </a:lvl1pPr>
          </a:lstStyle>
          <a:p>
            <a:fld id="{4E5863F8-513E-44B9-9F9C-A7685A64A6AB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Doriți o altă formulă de salut? Pentru a adăuga o formulă proprie, selectați pur și simplu textul și introduceți </a:t>
            </a:r>
            <a:r>
              <a:rPr lang="ro-RO" baseline="0" dirty="0" smtClean="0"/>
              <a:t>mesajul dvs.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ă extern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ine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ormă liberă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/>
          </a:p>
        </p:txBody>
      </p:sp>
      <p:sp>
        <p:nvSpPr>
          <p:cNvPr id="2" name="Titlu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ro-RO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ro-RO" noProof="0" dirty="0"/>
              <a:t>EDITARE titlu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noProof="0" dirty="0" smtClean="0"/>
              <a:t>Clic pentru editare stil titlu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dirty="0" smtClean="0"/>
              <a:t>Clic pentru editare stiluri text Coordonator</a:t>
            </a:r>
            <a:endParaRPr lang="ro-RO" noProof="0" dirty="0"/>
          </a:p>
          <a:p>
            <a:pPr lvl="1"/>
            <a:r>
              <a:rPr lang="ro-RO" noProof="0" dirty="0"/>
              <a:t>Al doilea nivel</a:t>
            </a:r>
          </a:p>
          <a:p>
            <a:pPr lvl="2"/>
            <a:r>
              <a:rPr lang="ro-RO" noProof="0" dirty="0"/>
              <a:t>Al treilea nivel</a:t>
            </a:r>
          </a:p>
          <a:p>
            <a:pPr lvl="3"/>
            <a:r>
              <a:rPr lang="ro-RO" noProof="0" dirty="0"/>
              <a:t>Al patrulea nivel</a:t>
            </a:r>
          </a:p>
          <a:p>
            <a:pPr lvl="4"/>
            <a:r>
              <a:rPr lang="ro-RO" noProof="0" dirty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o-RO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809A6-DDD2-4161-A53D-2A0CE331AA4A}" type="datetime1">
              <a:rPr lang="ro-RO" noProof="0" smtClean="0"/>
              <a:pPr/>
              <a:t>08.08.2013</a:t>
            </a:fld>
            <a:endParaRPr lang="ro-RO" noProof="0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o-RO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o-RO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ro-RO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ro-RO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ro-RO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ro-RO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777240" rtl="0" eaLnBrk="1" latinLnBrk="0" hangingPunct="1"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ro-RO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sz="12000" dirty="0"/>
              <a:t>LA MULȚI </a:t>
            </a:r>
            <a:r>
              <a:rPr lang="ro-RO" dirty="0"/>
              <a:t>ani!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licitare aniversară roz și negru cu scrijelituri">
  <a:themeElements>
    <a:clrScheme name="Felicitare aniversară cu scrijelituri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</Words>
  <Application>Microsoft Office PowerPoint</Application>
  <PresentationFormat>Particularizare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Felicitare aniversară roz și negru cu scrijelituri</vt:lpstr>
      <vt:lpstr>LA MULȚI ani!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2013-05-02T14:44:20Z</dcterms:created>
  <dcterms:modified xsi:type="dcterms:W3CDTF">2013-08-08T12:30:07Z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