
<file path=[Content_Types].xml><?xml version="1.0" encoding="utf-8"?>
<Types xmlns="http://schemas.openxmlformats.org/package/2006/content-types">
  <Default Extension="xml" ContentType="application/vnd.openxmlformats-officedocument.extended-properties+xml"/>
  <Default Extension="rels" ContentType="application/vnd.openxmlformats-package.relationships+xml"/>
  <Default Extension="jpg" ContentType="image/jpeg"/>
  <Default Extension="jpeg" ContentType="image/jpeg"/>
  <Override PartName="/docProps/core.xml" ContentType="application/vnd.openxmlformats-package.core-properties+xml"/>
  <Override PartName="/ppt/presentation.xml" ContentType="application/vnd.openxmlformats-officedocument.presentationml.presentation.main+xml"/>
  <Override PartName="/ppt/handoutMasters/handoutMaster11.xml" ContentType="application/vnd.openxmlformats-officedocument.presentationml.handoutMaster+xml"/>
  <Override PartName="/ppt/theme/theme31.xml" ContentType="application/vnd.openxmlformats-officedocument.theme+xml"/>
  <Override PartName="/customXml/item3.xml" ContentType="application/xml"/>
  <Override PartName="/customXml/itemProps31.xml" ContentType="application/vnd.openxmlformats-officedocument.customXmlProperties+xml"/>
  <Override PartName="/ppt/notesMasters/notesMaster11.xml" ContentType="application/vnd.openxmlformats-officedocument.presentationml.notesMaster+xml"/>
  <Override PartName="/ppt/theme/theme22.xml" ContentType="application/vnd.openxmlformats-officedocument.theme+xml"/>
  <Override PartName="/ppt/tableStyles.xml" ContentType="application/vnd.openxmlformats-officedocument.presentationml.tableStyles+xml"/>
  <Override PartName="/customXml/item22.xml" ContentType="application/xml"/>
  <Override PartName="/customXml/itemProps22.xml" ContentType="application/vnd.openxmlformats-officedocument.customXmlProperties+xml"/>
  <Override PartName="/customXml/item13.xml" ContentType="application/xml"/>
  <Override PartName="/customXml/itemProps13.xml" ContentType="application/vnd.openxmlformats-officedocument.customXmlProperties+xml"/>
  <Override PartName="/ppt/slides/slide21.xml" ContentType="application/vnd.openxmlformats-officedocument.presentationml.slide+xml"/>
  <Override PartName="/ppt/notesSlides/notesSlide21.xml" ContentType="application/vnd.openxmlformats-officedocument.presentationml.notesSlide+xml"/>
  <Override PartName="/ppt/slideLayouts/slideLayout21.xml" ContentType="application/vnd.openxmlformats-officedocument.presentationml.slideLayout+xml"/>
  <Override PartName="/ppt/slideMasters/slideMaster11.xml" ContentType="application/vnd.openxmlformats-officedocument.presentationml.slideMaster+xml"/>
  <Override PartName="/ppt/theme/theme13.xml" ContentType="application/vnd.openxmlformats-officedocument.theme+xml"/>
  <Override PartName="/ppt/slideLayouts/slideLayout12.xml" ContentType="application/vnd.openxmlformats-officedocument.presentationml.slideLayout+xml"/>
  <Override PartName="/ppt/slides/slide12.xml" ContentType="application/vnd.openxmlformats-officedocument.presentationml.slide+xml"/>
  <Override PartName="/ppt/notesSlides/notesSlide12.xml" ContentType="application/vnd.openxmlformats-officedocument.presentationml.notesSlide+xml"/>
  <Override PartName="/ppt/viewProps.xml" ContentType="application/vnd.openxmlformats-officedocument.presentationml.viewProps+xml"/>
  <Override PartName="/ppt/presProps.xml" ContentType="application/vnd.openxmlformats-officedocument.presentationml.presProps+xml"/>
  <Override PartName="/docProps/custom.xml" ContentType="application/vnd.openxmlformats-officedocument.custom-properties+xml"/>
</Types>
</file>

<file path=_rels/.rels>&#65279;<?xml version="1.0" encoding="utf-8"?><Relationships xmlns="http://schemas.openxmlformats.org/package/2006/relationships"><Relationship Type="http://schemas.openxmlformats.org/officeDocument/2006/relationships/extended-properties" Target="/docProps/app.xml" Id="rId3" /><Relationship Type="http://schemas.openxmlformats.org/package/2006/relationships/metadata/core-properties" Target="/docProps/core.xml" Id="rId2" /><Relationship Type="http://schemas.openxmlformats.org/officeDocument/2006/relationships/officeDocument" Target="/ppt/presentation.xml" Id="rId1" /><Relationship Type="http://schemas.openxmlformats.org/officeDocument/2006/relationships/custom-properties" Target="/docProps/custom.xml" Id="rId4"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handoutMasterIdLst>
    <p:handoutMasterId r:id="rId8"/>
  </p:handoutMasterIdLst>
  <p:sldIdLst>
    <p:sldId id="257" r:id="rId5"/>
    <p:sldId id="256" r:id="rId6"/>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6347" autoAdjust="0"/>
  </p:normalViewPr>
  <p:slideViewPr>
    <p:cSldViewPr snapToGrid="0">
      <p:cViewPr varScale="1">
        <p:scale>
          <a:sx n="100" d="100"/>
          <a:sy n="100" d="100"/>
        </p:scale>
        <p:origin x="756" y="84"/>
      </p:cViewPr>
      <p:guideLst>
        <p:guide orient="horz" pos="2448"/>
        <p:guide pos="3168"/>
      </p:guideLst>
    </p:cSldViewPr>
  </p:slideViewPr>
  <p:notesTextViewPr>
    <p:cViewPr>
      <p:scale>
        <a:sx n="1" d="1"/>
        <a:sy n="1" d="1"/>
      </p:scale>
      <p:origin x="0" y="0"/>
    </p:cViewPr>
  </p:notesTextViewPr>
  <p:notesViewPr>
    <p:cSldViewPr snapToGrid="0" showGuides="1">
      <p:cViewPr varScale="1">
        <p:scale>
          <a:sx n="89" d="100"/>
          <a:sy n="89" d="100"/>
        </p:scale>
        <p:origin x="1980" y="96"/>
      </p:cViewPr>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handoutMaster" Target="/ppt/handoutMasters/handoutMaster11.xml" Id="rId8" /><Relationship Type="http://schemas.openxmlformats.org/officeDocument/2006/relationships/customXml" Target="/customXml/item3.xml" Id="rId3" /><Relationship Type="http://schemas.openxmlformats.org/officeDocument/2006/relationships/notesMaster" Target="/ppt/notesMasters/notesMaster11.xml" Id="rId7" /><Relationship Type="http://schemas.openxmlformats.org/officeDocument/2006/relationships/tableStyles" Target="/ppt/tableStyles.xml" Id="rId12" /><Relationship Type="http://schemas.openxmlformats.org/officeDocument/2006/relationships/customXml" Target="/customXml/item22.xml" Id="rId2" /><Relationship Type="http://schemas.openxmlformats.org/officeDocument/2006/relationships/customXml" Target="/customXml/item13.xml" Id="rId1" /><Relationship Type="http://schemas.openxmlformats.org/officeDocument/2006/relationships/slide" Target="/ppt/slides/slide21.xml" Id="rId6" /><Relationship Type="http://schemas.openxmlformats.org/officeDocument/2006/relationships/theme" Target="/ppt/theme/theme13.xml" Id="rId11" /><Relationship Type="http://schemas.openxmlformats.org/officeDocument/2006/relationships/slide" Target="/ppt/slides/slide12.xml" Id="rId5" /><Relationship Type="http://schemas.openxmlformats.org/officeDocument/2006/relationships/viewProps" Target="/ppt/viewProps.xml" Id="rId10" /><Relationship Type="http://schemas.openxmlformats.org/officeDocument/2006/relationships/slideMaster" Target="/ppt/slideMasters/slideMaster11.xml" Id="rId4" /><Relationship Type="http://schemas.openxmlformats.org/officeDocument/2006/relationships/presProps" Target="/ppt/presProps.xml" Id="rId9" /></Relationships>
</file>

<file path=ppt/handoutMasters/_rels/handoutMaster11.xml.rels>&#65279;<?xml version="1.0" encoding="utf-8"?><Relationships xmlns="http://schemas.openxmlformats.org/package/2006/relationships"><Relationship Type="http://schemas.openxmlformats.org/officeDocument/2006/relationships/theme" Target="/ppt/theme/theme31.xml" Id="rId1" /></Relationships>
</file>

<file path=ppt/handoutMasters/handoutMaster1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antet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ro-RO" sz="1200"/>
            </a:lvl1pPr>
          </a:lstStyle>
          <a:p>
            <a:endParaRPr lang="ro-RO" dirty="0"/>
          </a:p>
        </p:txBody>
      </p:sp>
      <p:sp>
        <p:nvSpPr>
          <p:cNvPr id="3" name="Substituent dată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ro-RO" sz="1200"/>
            </a:lvl1pPr>
          </a:lstStyle>
          <a:p>
            <a:fld id="{FF396D25-448C-4472-B0E8-8A4DC4CB46F1}" type="datetime1">
              <a:rPr lang="ro-RO" smtClean="0"/>
              <a:t>20.07.2013</a:t>
            </a:fld>
            <a:endParaRPr lang="ro-RO" dirty="0"/>
          </a:p>
        </p:txBody>
      </p:sp>
      <p:sp>
        <p:nvSpPr>
          <p:cNvPr id="4" name="Substituent subsol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ro-RO" sz="1200"/>
            </a:lvl1pPr>
          </a:lstStyle>
          <a:p>
            <a:endParaRPr lang="ro-RO" dirty="0"/>
          </a:p>
        </p:txBody>
      </p:sp>
      <p:sp>
        <p:nvSpPr>
          <p:cNvPr id="5" name="Substituent număr diapozitiv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ro-RO" sz="1200"/>
            </a:lvl1pPr>
          </a:lstStyle>
          <a:p>
            <a:fld id="{8AE55127-CA2D-4BC4-8CFE-F19148CDFE65}" type="slidenum">
              <a:rPr lang="ro-RO"/>
              <a:t>‹#›</a:t>
            </a:fld>
            <a:endParaRPr lang="ro-RO" dirty="0"/>
          </a:p>
        </p:txBody>
      </p:sp>
    </p:spTree>
    <p:extLst>
      <p:ext uri="{BB962C8B-B14F-4D97-AF65-F5344CB8AC3E}">
        <p14:creationId xmlns:p14="http://schemas.microsoft.com/office/powerpoint/2010/main" val="2595640079"/>
      </p:ext>
    </p:extLst>
  </p:cSld>
  <p:clrMap bg1="lt1" tx1="dk1" bg2="lt2" tx2="dk2" accent1="accent1" accent2="accent2" accent3="accent3" accent4="accent4" accent5="accent5" accent6="accent6" hlink="hlink" folHlink="folHlink"/>
</p:handoutMaster>
</file>

<file path=ppt/notesMasters/_rels/notesMaster11.xml.rels>&#65279;<?xml version="1.0" encoding="utf-8"?><Relationships xmlns="http://schemas.openxmlformats.org/package/2006/relationships"><Relationship Type="http://schemas.openxmlformats.org/officeDocument/2006/relationships/theme" Target="/ppt/theme/theme22.xml" Id="rId1" /></Relationships>
</file>

<file path=ppt/notesMasters/notesMaster1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antet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ro-RO" sz="1200"/>
            </a:lvl1pPr>
          </a:lstStyle>
          <a:p>
            <a:endParaRPr lang="ro-RO" dirty="0"/>
          </a:p>
        </p:txBody>
      </p:sp>
      <p:sp>
        <p:nvSpPr>
          <p:cNvPr id="3" name="Substituent dată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ro-RO" sz="1200"/>
            </a:lvl1pPr>
          </a:lstStyle>
          <a:p>
            <a:fld id="{D8F3BC2F-A95C-4600-97A7-B4E2740A0534}" type="datetime1">
              <a:rPr lang="ro-RO" smtClean="0"/>
              <a:pPr/>
              <a:t>20.07.2013</a:t>
            </a:fld>
            <a:endParaRPr lang="ro-RO" dirty="0"/>
          </a:p>
        </p:txBody>
      </p:sp>
      <p:sp>
        <p:nvSpPr>
          <p:cNvPr id="4" name="Substituent imagine diapozitiv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ro-RO" dirty="0"/>
          </a:p>
        </p:txBody>
      </p:sp>
      <p:sp>
        <p:nvSpPr>
          <p:cNvPr id="5" name="Substituent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o-RO" dirty="0"/>
              <a:t>Faceți clic pentru a edita stilurile de text coordonatoare</a:t>
            </a:r>
          </a:p>
          <a:p>
            <a:pPr lvl="1"/>
            <a:r>
              <a:rPr lang="ro-RO" dirty="0"/>
              <a:t>Al doilea nivel</a:t>
            </a:r>
          </a:p>
          <a:p>
            <a:pPr lvl="2"/>
            <a:r>
              <a:rPr lang="ro-RO" dirty="0"/>
              <a:t>Al treilea nivel</a:t>
            </a:r>
          </a:p>
          <a:p>
            <a:pPr lvl="3"/>
            <a:r>
              <a:rPr lang="ro-RO" dirty="0"/>
              <a:t>Al patrulea nivel</a:t>
            </a:r>
          </a:p>
          <a:p>
            <a:pPr lvl="4"/>
            <a:r>
              <a:rPr lang="ro-RO" dirty="0"/>
              <a:t>Al cincilea nivel</a:t>
            </a:r>
          </a:p>
        </p:txBody>
      </p:sp>
      <p:sp>
        <p:nvSpPr>
          <p:cNvPr id="6" name="Substituent subsol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ro-RO" sz="1200"/>
            </a:lvl1pPr>
          </a:lstStyle>
          <a:p>
            <a:endParaRPr lang="ro-RO" dirty="0"/>
          </a:p>
        </p:txBody>
      </p:sp>
      <p:sp>
        <p:nvSpPr>
          <p:cNvPr id="7" name="Substituent număr diapozitiv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ro-RO" sz="1200"/>
            </a:lvl1pPr>
          </a:lstStyle>
          <a:p>
            <a:fld id="{746B6C3F-CB80-4F8D-9D19-17AA7E3C7BEF}" type="slidenum">
              <a:rPr lang="ro-RO" smtClean="0"/>
              <a:t>‹#›</a:t>
            </a:fld>
            <a:endParaRPr lang="ro-RO" dirty="0"/>
          </a:p>
        </p:txBody>
      </p:sp>
    </p:spTree>
    <p:extLst>
      <p:ext uri="{BB962C8B-B14F-4D97-AF65-F5344CB8AC3E}">
        <p14:creationId xmlns:p14="http://schemas.microsoft.com/office/powerpoint/2010/main" val="1690461933"/>
      </p:ext>
    </p:extLst>
  </p:cSld>
  <p:clrMap bg1="lt1" tx1="dk1" bg2="lt2" tx2="dk2" accent1="accent1" accent2="accent2" accent3="accent3" accent4="accent4" accent5="accent5" accent6="accent6" hlink="hlink" folHlink="folHlink"/>
  <p:notesStyle>
    <a:lvl1pPr marL="0" algn="l" defTabSz="914400" rtl="0" eaLnBrk="1" latinLnBrk="0" hangingPunct="1">
      <a:defRPr lang="ro-RO" sz="1200" kern="1200">
        <a:solidFill>
          <a:schemeClr val="tx1"/>
        </a:solidFill>
        <a:latin typeface="+mn-lt"/>
        <a:ea typeface="+mn-ea"/>
        <a:cs typeface="+mn-cs"/>
      </a:defRPr>
    </a:lvl1pPr>
    <a:lvl2pPr marL="457200" algn="l" defTabSz="914400" rtl="0" eaLnBrk="1" latinLnBrk="0" hangingPunct="1">
      <a:defRPr lang="ro-RO" sz="1200" kern="1200">
        <a:solidFill>
          <a:schemeClr val="tx1"/>
        </a:solidFill>
        <a:latin typeface="+mn-lt"/>
        <a:ea typeface="+mn-ea"/>
        <a:cs typeface="+mn-cs"/>
      </a:defRPr>
    </a:lvl2pPr>
    <a:lvl3pPr marL="914400" algn="l" defTabSz="914400" rtl="0" eaLnBrk="1" latinLnBrk="0" hangingPunct="1">
      <a:defRPr lang="ro-RO" sz="1200" kern="1200">
        <a:solidFill>
          <a:schemeClr val="tx1"/>
        </a:solidFill>
        <a:latin typeface="+mn-lt"/>
        <a:ea typeface="+mn-ea"/>
        <a:cs typeface="+mn-cs"/>
      </a:defRPr>
    </a:lvl3pPr>
    <a:lvl4pPr marL="1371600" algn="l" defTabSz="914400" rtl="0" eaLnBrk="1" latinLnBrk="0" hangingPunct="1">
      <a:defRPr lang="ro-RO" sz="1200" kern="1200">
        <a:solidFill>
          <a:schemeClr val="tx1"/>
        </a:solidFill>
        <a:latin typeface="+mn-lt"/>
        <a:ea typeface="+mn-ea"/>
        <a:cs typeface="+mn-cs"/>
      </a:defRPr>
    </a:lvl4pPr>
    <a:lvl5pPr marL="1828800" algn="l" defTabSz="914400" rtl="0" eaLnBrk="1" latinLnBrk="0" hangingPunct="1">
      <a:defRPr lang="ro-RO" sz="1200" kern="1200">
        <a:solidFill>
          <a:schemeClr val="tx1"/>
        </a:solidFill>
        <a:latin typeface="+mn-lt"/>
        <a:ea typeface="+mn-ea"/>
        <a:cs typeface="+mn-cs"/>
      </a:defRPr>
    </a:lvl5pPr>
    <a:lvl6pPr marL="2286000" algn="l" defTabSz="914400" rtl="0" eaLnBrk="1" latinLnBrk="0" hangingPunct="1">
      <a:defRPr lang="ro-RO" sz="1200" kern="1200">
        <a:solidFill>
          <a:schemeClr val="tx1"/>
        </a:solidFill>
        <a:latin typeface="+mn-lt"/>
        <a:ea typeface="+mn-ea"/>
        <a:cs typeface="+mn-cs"/>
      </a:defRPr>
    </a:lvl6pPr>
    <a:lvl7pPr marL="2743200" algn="l" defTabSz="914400" rtl="0" eaLnBrk="1" latinLnBrk="0" hangingPunct="1">
      <a:defRPr lang="ro-RO" sz="1200" kern="1200">
        <a:solidFill>
          <a:schemeClr val="tx1"/>
        </a:solidFill>
        <a:latin typeface="+mn-lt"/>
        <a:ea typeface="+mn-ea"/>
        <a:cs typeface="+mn-cs"/>
      </a:defRPr>
    </a:lvl7pPr>
    <a:lvl8pPr marL="3200400" algn="l" defTabSz="914400" rtl="0" eaLnBrk="1" latinLnBrk="0" hangingPunct="1">
      <a:defRPr lang="ro-RO" sz="1200" kern="1200">
        <a:solidFill>
          <a:schemeClr val="tx1"/>
        </a:solidFill>
        <a:latin typeface="+mn-lt"/>
        <a:ea typeface="+mn-ea"/>
        <a:cs typeface="+mn-cs"/>
      </a:defRPr>
    </a:lvl8pPr>
    <a:lvl9pPr marL="3657600" algn="l" defTabSz="914400" rtl="0" eaLnBrk="1" latinLnBrk="0" hangingPunct="1">
      <a:defRPr lang="ro-RO" sz="1200" kern="1200">
        <a:solidFill>
          <a:schemeClr val="tx1"/>
        </a:solidFill>
        <a:latin typeface="+mn-lt"/>
        <a:ea typeface="+mn-ea"/>
        <a:cs typeface="+mn-cs"/>
      </a:defRPr>
    </a:lvl9pPr>
  </p:notesStyle>
</p:notesMaster>
</file>

<file path=ppt/notesSlides/_rels/notesSlide12.xml.rels>&#65279;<?xml version="1.0" encoding="utf-8"?><Relationships xmlns="http://schemas.openxmlformats.org/package/2006/relationships"><Relationship Type="http://schemas.openxmlformats.org/officeDocument/2006/relationships/slide" Target="/ppt/slides/slide12.xml" Id="rId2" /><Relationship Type="http://schemas.openxmlformats.org/officeDocument/2006/relationships/notesMaster" Target="/ppt/notesMasters/notesMaster11.xml" Id="rId1" /></Relationships>
</file>

<file path=ppt/notesSlides/_rels/notesSlide21.xml.rels>&#65279;<?xml version="1.0" encoding="utf-8"?><Relationships xmlns="http://schemas.openxmlformats.org/package/2006/relationships"><Relationship Type="http://schemas.openxmlformats.org/officeDocument/2006/relationships/slide" Target="/ppt/slides/slide21.xml" Id="rId2" /><Relationship Type="http://schemas.openxmlformats.org/officeDocument/2006/relationships/notesMaster" Target="/ppt/notesMasters/notesMaster11.xml" Id="rId1" /></Relationship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r>
              <a:rPr lang="ro-RO" noProof="0" dirty="0"/>
              <a:t>Pentru a modifica această broșură, înlocuiți conținutul eșantion cu unul propriu. Sau, dacă preferați că începeți de la zero, apăsați pe butonul Diapozitiv nou de pe fila Pornire pentru a insera o pagină nouă. Acum introduceți textul și imaginile în substituenții goi. Dacă aveți nevoie de mai mulți substituenți pentru dale, subtitluri sau corp de text, copiați toți substituenții existenți, apoi glisați substituentul nou în locul său.</a:t>
            </a:r>
          </a:p>
          <a:p>
            <a:endParaRPr lang="ro-RO" noProof="0" dirty="0"/>
          </a:p>
          <a:p>
            <a:endParaRPr lang="ro-RO" noProof="0" dirty="0"/>
          </a:p>
        </p:txBody>
      </p:sp>
      <p:sp>
        <p:nvSpPr>
          <p:cNvPr id="4" name="Substituent număr diapozitiv 3"/>
          <p:cNvSpPr>
            <a:spLocks noGrp="1"/>
          </p:cNvSpPr>
          <p:nvPr>
            <p:ph type="sldNum" sz="quarter" idx="10"/>
          </p:nvPr>
        </p:nvSpPr>
        <p:spPr/>
        <p:txBody>
          <a:bodyPr/>
          <a:lstStyle/>
          <a:p>
            <a:fld id="{746B6C3F-CB80-4F8D-9D19-17AA7E3C7BEF}" type="slidenum">
              <a:rPr lang="ro-RO" smtClean="0"/>
              <a:t>1</a:t>
            </a:fld>
            <a:endParaRPr lang="ro-RO"/>
          </a:p>
        </p:txBody>
      </p:sp>
    </p:spTree>
    <p:extLst>
      <p:ext uri="{BB962C8B-B14F-4D97-AF65-F5344CB8AC3E}">
        <p14:creationId xmlns:p14="http://schemas.microsoft.com/office/powerpoint/2010/main" val="28372268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endParaRPr lang="ro-RO"/>
          </a:p>
        </p:txBody>
      </p:sp>
      <p:sp>
        <p:nvSpPr>
          <p:cNvPr id="4" name="Substituent număr diapozitiv 3"/>
          <p:cNvSpPr>
            <a:spLocks noGrp="1"/>
          </p:cNvSpPr>
          <p:nvPr>
            <p:ph type="sldNum" sz="quarter" idx="10"/>
          </p:nvPr>
        </p:nvSpPr>
        <p:spPr/>
        <p:txBody>
          <a:bodyPr/>
          <a:lstStyle/>
          <a:p>
            <a:fld id="{746B6C3F-CB80-4F8D-9D19-17AA7E3C7BEF}" type="slidenum">
              <a:rPr lang="ro-RO" smtClean="0"/>
              <a:t>2</a:t>
            </a:fld>
            <a:endParaRPr lang="ro-RO"/>
          </a:p>
        </p:txBody>
      </p:sp>
    </p:spTree>
    <p:extLst>
      <p:ext uri="{BB962C8B-B14F-4D97-AF65-F5344CB8AC3E}">
        <p14:creationId xmlns:p14="http://schemas.microsoft.com/office/powerpoint/2010/main" val="3201029358"/>
      </p:ext>
    </p:extLst>
  </p:cSld>
  <p:clrMapOvr>
    <a:masterClrMapping/>
  </p:clrMapOvr>
</p:notes>
</file>

<file path=ppt/slideLayouts/_rels/slideLayout12.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_rels/slideLayout21.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gină externă">
    <p:spTree>
      <p:nvGrpSpPr>
        <p:cNvPr id="1" name=""/>
        <p:cNvGrpSpPr/>
        <p:nvPr/>
      </p:nvGrpSpPr>
      <p:grpSpPr>
        <a:xfrm>
          <a:off x="0" y="0"/>
          <a:ext cx="0" cy="0"/>
          <a:chOff x="0" y="0"/>
          <a:chExt cx="0" cy="0"/>
        </a:xfrm>
      </p:grpSpPr>
      <p:sp>
        <p:nvSpPr>
          <p:cNvPr id="12" name="Dreptunghi 11"/>
          <p:cNvSpPr/>
          <p:nvPr/>
        </p:nvSpPr>
        <p:spPr>
          <a:xfrm>
            <a:off x="457200" y="457199"/>
            <a:ext cx="2377440" cy="65836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dirty="0"/>
          </a:p>
        </p:txBody>
      </p:sp>
      <p:sp>
        <p:nvSpPr>
          <p:cNvPr id="10" name="Substituent text 9"/>
          <p:cNvSpPr>
            <a:spLocks noGrp="1"/>
          </p:cNvSpPr>
          <p:nvPr>
            <p:ph type="body" sz="quarter" idx="10"/>
          </p:nvPr>
        </p:nvSpPr>
        <p:spPr>
          <a:xfrm>
            <a:off x="777240" y="665530"/>
            <a:ext cx="1737360" cy="1517413"/>
          </a:xfrm>
        </p:spPr>
        <p:txBody>
          <a:bodyPr lIns="0" tIns="0" rIns="0" bIns="0" anchor="b">
            <a:noAutofit/>
          </a:bodyPr>
          <a:lstStyle>
            <a:lvl1pPr marL="0" indent="0" latinLnBrk="0">
              <a:lnSpc>
                <a:spcPct val="100000"/>
              </a:lnSpc>
              <a:spcBef>
                <a:spcPts val="0"/>
              </a:spcBef>
              <a:buNone/>
              <a:defRPr lang="ro-RO" sz="1800">
                <a:solidFill>
                  <a:schemeClr val="bg1"/>
                </a:solidFill>
                <a:latin typeface="+mj-lt"/>
              </a:defRPr>
            </a:lvl1pPr>
            <a:lvl2pPr marL="0" indent="0" latinLnBrk="0">
              <a:spcBef>
                <a:spcPts val="0"/>
              </a:spcBef>
              <a:buNone/>
              <a:defRPr lang="ro-RO" sz="1800"/>
            </a:lvl2pPr>
            <a:lvl3pPr marL="0" indent="0" latinLnBrk="0">
              <a:spcBef>
                <a:spcPts val="0"/>
              </a:spcBef>
              <a:buNone/>
              <a:defRPr lang="ro-RO" sz="1800"/>
            </a:lvl3pPr>
            <a:lvl4pPr marL="0" indent="0" latinLnBrk="0">
              <a:spcBef>
                <a:spcPts val="0"/>
              </a:spcBef>
              <a:buNone/>
              <a:defRPr lang="ro-RO" sz="1800"/>
            </a:lvl4pPr>
            <a:lvl5pPr marL="0" indent="0" latinLnBrk="0">
              <a:spcBef>
                <a:spcPts val="0"/>
              </a:spcBef>
              <a:buNone/>
              <a:defRPr lang="ro-RO" sz="1800"/>
            </a:lvl5pPr>
          </a:lstStyle>
          <a:p>
            <a:pPr lvl="0"/>
            <a:r>
              <a:rPr lang="ro-RO" dirty="0"/>
              <a:t>Faceți clic pentru a edita stilurile de text coordonatoare</a:t>
            </a:r>
          </a:p>
        </p:txBody>
      </p:sp>
      <p:sp>
        <p:nvSpPr>
          <p:cNvPr id="11" name="Substituent text 9"/>
          <p:cNvSpPr>
            <a:spLocks noGrp="1"/>
          </p:cNvSpPr>
          <p:nvPr>
            <p:ph type="body" sz="quarter" idx="11"/>
          </p:nvPr>
        </p:nvSpPr>
        <p:spPr>
          <a:xfrm>
            <a:off x="777240" y="2302840"/>
            <a:ext cx="1737360" cy="4417999"/>
          </a:xfrm>
        </p:spPr>
        <p:txBody>
          <a:bodyPr lIns="0" tIns="0" rIns="0" bIns="0" anchor="t">
            <a:noAutofit/>
          </a:bodyPr>
          <a:lstStyle>
            <a:lvl1pPr marL="0" indent="0" latinLnBrk="0">
              <a:lnSpc>
                <a:spcPct val="105000"/>
              </a:lnSpc>
              <a:spcBef>
                <a:spcPts val="800"/>
              </a:spcBef>
              <a:buNone/>
              <a:defRPr lang="ro-RO" sz="1000">
                <a:solidFill>
                  <a:schemeClr val="bg1"/>
                </a:solidFill>
              </a:defRPr>
            </a:lvl1pPr>
            <a:lvl2pPr marL="0" indent="0" latinLnBrk="0">
              <a:spcBef>
                <a:spcPts val="0"/>
              </a:spcBef>
              <a:buNone/>
              <a:defRPr lang="ro-RO" sz="1800"/>
            </a:lvl2pPr>
            <a:lvl3pPr marL="0" indent="0" latinLnBrk="0">
              <a:spcBef>
                <a:spcPts val="0"/>
              </a:spcBef>
              <a:buNone/>
              <a:defRPr lang="ro-RO" sz="1800"/>
            </a:lvl3pPr>
            <a:lvl4pPr marL="0" indent="0" latinLnBrk="0">
              <a:spcBef>
                <a:spcPts val="0"/>
              </a:spcBef>
              <a:buNone/>
              <a:defRPr lang="ro-RO" sz="1800"/>
            </a:lvl4pPr>
            <a:lvl5pPr marL="0" indent="0" latinLnBrk="0">
              <a:spcBef>
                <a:spcPts val="0"/>
              </a:spcBef>
              <a:buNone/>
              <a:defRPr lang="ro-RO" sz="1800"/>
            </a:lvl5pPr>
          </a:lstStyle>
          <a:p>
            <a:pPr lvl="0"/>
            <a:r>
              <a:rPr lang="ro-RO" dirty="0"/>
              <a:t>Faceți clic pentru a edita stilurile de text coordonatoare</a:t>
            </a:r>
          </a:p>
        </p:txBody>
      </p:sp>
      <p:sp>
        <p:nvSpPr>
          <p:cNvPr id="13" name="Dreptunghi 12"/>
          <p:cNvSpPr/>
          <p:nvPr/>
        </p:nvSpPr>
        <p:spPr>
          <a:xfrm>
            <a:off x="457200" y="7178040"/>
            <a:ext cx="2377440"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dirty="0"/>
          </a:p>
        </p:txBody>
      </p:sp>
      <p:sp>
        <p:nvSpPr>
          <p:cNvPr id="15" name="Dreptunghi 14"/>
          <p:cNvSpPr/>
          <p:nvPr/>
        </p:nvSpPr>
        <p:spPr>
          <a:xfrm>
            <a:off x="7124700" y="7086600"/>
            <a:ext cx="246888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dirty="0"/>
          </a:p>
        </p:txBody>
      </p:sp>
      <p:sp>
        <p:nvSpPr>
          <p:cNvPr id="20" name="Substituent text 9"/>
          <p:cNvSpPr>
            <a:spLocks noGrp="1"/>
          </p:cNvSpPr>
          <p:nvPr>
            <p:ph type="body" sz="quarter" idx="12" hasCustomPrompt="1"/>
          </p:nvPr>
        </p:nvSpPr>
        <p:spPr>
          <a:xfrm>
            <a:off x="7124700" y="457200"/>
            <a:ext cx="2468880" cy="1763463"/>
          </a:xfrm>
        </p:spPr>
        <p:txBody>
          <a:bodyPr lIns="0" tIns="0" rIns="0" bIns="0" anchor="b">
            <a:noAutofit/>
          </a:bodyPr>
          <a:lstStyle>
            <a:lvl1pPr marL="0" indent="0" latinLnBrk="0">
              <a:lnSpc>
                <a:spcPct val="95000"/>
              </a:lnSpc>
              <a:spcBef>
                <a:spcPts val="0"/>
              </a:spcBef>
              <a:buNone/>
              <a:defRPr lang="ro-RO" sz="2200" b="1">
                <a:solidFill>
                  <a:schemeClr val="tx1">
                    <a:lumMod val="65000"/>
                    <a:lumOff val="35000"/>
                  </a:schemeClr>
                </a:solidFill>
                <a:latin typeface="+mj-lt"/>
              </a:defRPr>
            </a:lvl1pPr>
            <a:lvl2pPr marL="0" indent="0" latinLnBrk="0">
              <a:spcBef>
                <a:spcPts val="0"/>
              </a:spcBef>
              <a:buNone/>
              <a:defRPr lang="ro-RO" sz="1800"/>
            </a:lvl2pPr>
            <a:lvl3pPr marL="0" indent="0" latinLnBrk="0">
              <a:spcBef>
                <a:spcPts val="0"/>
              </a:spcBef>
              <a:buNone/>
              <a:defRPr lang="ro-RO" sz="1800"/>
            </a:lvl3pPr>
            <a:lvl4pPr marL="0" indent="0" latinLnBrk="0">
              <a:spcBef>
                <a:spcPts val="0"/>
              </a:spcBef>
              <a:buNone/>
              <a:defRPr lang="ro-RO" sz="1800"/>
            </a:lvl4pPr>
            <a:lvl5pPr marL="0" indent="0" latinLnBrk="0">
              <a:spcBef>
                <a:spcPts val="0"/>
              </a:spcBef>
              <a:buNone/>
              <a:defRPr lang="ro-RO" sz="1800"/>
            </a:lvl5pPr>
          </a:lstStyle>
          <a:p>
            <a:pPr lvl="0"/>
            <a:r>
              <a:rPr lang="ro-RO" dirty="0"/>
              <a:t>Faceți clic pentru a edita stilurile de text </a:t>
            </a:r>
            <a:r>
              <a:rPr lang="ro-RO" dirty="0" smtClean="0"/>
              <a:t>coordonatoare</a:t>
            </a:r>
            <a:endParaRPr lang="ro-RO" dirty="0"/>
          </a:p>
        </p:txBody>
      </p:sp>
      <p:sp>
        <p:nvSpPr>
          <p:cNvPr id="22" name="Substituent imagine 21"/>
          <p:cNvSpPr>
            <a:spLocks noGrp="1"/>
          </p:cNvSpPr>
          <p:nvPr>
            <p:ph type="pic" sz="quarter" idx="13"/>
          </p:nvPr>
        </p:nvSpPr>
        <p:spPr>
          <a:xfrm>
            <a:off x="7124700" y="2740819"/>
            <a:ext cx="2468563" cy="4208621"/>
          </a:xfrm>
        </p:spPr>
        <p:txBody>
          <a:bodyPr>
            <a:normAutofit/>
          </a:bodyPr>
          <a:lstStyle>
            <a:lvl1pPr marL="0" indent="0" latinLnBrk="0">
              <a:buNone/>
              <a:defRPr lang="ro-RO" sz="1600">
                <a:solidFill>
                  <a:schemeClr val="tx1">
                    <a:lumMod val="65000"/>
                    <a:lumOff val="35000"/>
                  </a:schemeClr>
                </a:solidFill>
              </a:defRPr>
            </a:lvl1pPr>
          </a:lstStyle>
          <a:p>
            <a:r>
              <a:rPr lang="ro-RO" dirty="0"/>
              <a:t>Faceți clic pe pictogramă pentru a adăuga o imagine</a:t>
            </a:r>
          </a:p>
        </p:txBody>
      </p:sp>
      <p:sp>
        <p:nvSpPr>
          <p:cNvPr id="24" name="Substituent text 9"/>
          <p:cNvSpPr>
            <a:spLocks noGrp="1"/>
          </p:cNvSpPr>
          <p:nvPr>
            <p:ph type="body" sz="quarter" idx="14"/>
          </p:nvPr>
        </p:nvSpPr>
        <p:spPr>
          <a:xfrm>
            <a:off x="7124700" y="2266383"/>
            <a:ext cx="2468880" cy="346007"/>
          </a:xfrm>
        </p:spPr>
        <p:txBody>
          <a:bodyPr lIns="0" tIns="0" rIns="0" bIns="0" anchor="t">
            <a:noAutofit/>
          </a:bodyPr>
          <a:lstStyle>
            <a:lvl1pPr marL="0" indent="0" latinLnBrk="0">
              <a:lnSpc>
                <a:spcPct val="114000"/>
              </a:lnSpc>
              <a:spcBef>
                <a:spcPts val="0"/>
              </a:spcBef>
              <a:buNone/>
              <a:defRPr lang="ro-RO" sz="800" b="0">
                <a:solidFill>
                  <a:schemeClr val="accent1"/>
                </a:solidFill>
                <a:latin typeface="+mn-lt"/>
              </a:defRPr>
            </a:lvl1pPr>
            <a:lvl2pPr marL="0" indent="0" latinLnBrk="0">
              <a:spcBef>
                <a:spcPts val="0"/>
              </a:spcBef>
              <a:buNone/>
              <a:defRPr lang="ro-RO" sz="1800"/>
            </a:lvl2pPr>
            <a:lvl3pPr marL="0" indent="0" latinLnBrk="0">
              <a:spcBef>
                <a:spcPts val="0"/>
              </a:spcBef>
              <a:buNone/>
              <a:defRPr lang="ro-RO" sz="1800"/>
            </a:lvl3pPr>
            <a:lvl4pPr marL="0" indent="0" latinLnBrk="0">
              <a:spcBef>
                <a:spcPts val="0"/>
              </a:spcBef>
              <a:buNone/>
              <a:defRPr lang="ro-RO" sz="1800"/>
            </a:lvl4pPr>
            <a:lvl5pPr marL="0" indent="0" latinLnBrk="0">
              <a:spcBef>
                <a:spcPts val="0"/>
              </a:spcBef>
              <a:buNone/>
              <a:defRPr lang="ro-RO" sz="1800"/>
            </a:lvl5pPr>
          </a:lstStyle>
          <a:p>
            <a:pPr lvl="0"/>
            <a:r>
              <a:rPr lang="ro-RO" dirty="0"/>
              <a:t>Faceți clic pentru a edita stilurile de text coordonatoare</a:t>
            </a:r>
          </a:p>
        </p:txBody>
      </p:sp>
      <p:sp>
        <p:nvSpPr>
          <p:cNvPr id="26" name="Substituent text 9"/>
          <p:cNvSpPr>
            <a:spLocks noGrp="1"/>
          </p:cNvSpPr>
          <p:nvPr>
            <p:ph type="body" sz="quarter" idx="15" hasCustomPrompt="1"/>
          </p:nvPr>
        </p:nvSpPr>
        <p:spPr>
          <a:xfrm rot="16200000">
            <a:off x="2859181" y="6050147"/>
            <a:ext cx="2011680" cy="516043"/>
          </a:xfrm>
        </p:spPr>
        <p:txBody>
          <a:bodyPr lIns="0" tIns="0" rIns="0" bIns="0" anchor="t">
            <a:noAutofit/>
          </a:bodyPr>
          <a:lstStyle>
            <a:lvl1pPr marL="0" indent="0" latinLnBrk="0">
              <a:lnSpc>
                <a:spcPct val="100000"/>
              </a:lnSpc>
              <a:spcBef>
                <a:spcPts val="0"/>
              </a:spcBef>
              <a:buNone/>
              <a:defRPr lang="ro-RO" sz="900" b="0" baseline="0">
                <a:solidFill>
                  <a:schemeClr val="tx1">
                    <a:lumMod val="65000"/>
                    <a:lumOff val="35000"/>
                  </a:schemeClr>
                </a:solidFill>
                <a:latin typeface="+mn-lt"/>
              </a:defRPr>
            </a:lvl1pPr>
            <a:lvl2pPr marL="0" indent="0" latinLnBrk="0">
              <a:spcBef>
                <a:spcPts val="0"/>
              </a:spcBef>
              <a:buNone/>
              <a:defRPr lang="ro-RO" sz="1800"/>
            </a:lvl2pPr>
            <a:lvl3pPr marL="0" indent="0" latinLnBrk="0">
              <a:spcBef>
                <a:spcPts val="0"/>
              </a:spcBef>
              <a:buNone/>
              <a:defRPr lang="ro-RO" sz="1800"/>
            </a:lvl3pPr>
            <a:lvl4pPr marL="0" indent="0" latinLnBrk="0">
              <a:spcBef>
                <a:spcPts val="0"/>
              </a:spcBef>
              <a:buNone/>
              <a:defRPr lang="ro-RO" sz="1800"/>
            </a:lvl4pPr>
            <a:lvl5pPr marL="0" indent="0" latinLnBrk="0">
              <a:spcBef>
                <a:spcPts val="0"/>
              </a:spcBef>
              <a:buNone/>
              <a:defRPr lang="ro-RO" sz="1800"/>
            </a:lvl5pPr>
          </a:lstStyle>
          <a:p>
            <a:pPr lvl="0"/>
            <a:r>
              <a:rPr lang="ro-RO" dirty="0" smtClean="0"/>
              <a:t>[Nume firmă]</a:t>
            </a:r>
            <a:br>
              <a:rPr lang="ro-RO" dirty="0" smtClean="0"/>
            </a:br>
            <a:r>
              <a:rPr lang="ro-RO" dirty="0" smtClean="0"/>
              <a:t>[Adresa poștală]</a:t>
            </a:r>
            <a:br>
              <a:rPr lang="ro-RO" dirty="0" smtClean="0"/>
            </a:br>
            <a:r>
              <a:rPr lang="ro-RO" dirty="0" smtClean="0"/>
              <a:t>[Localitate, Jud, Cod poștal]</a:t>
            </a:r>
            <a:endParaRPr lang="ro-RO" dirty="0"/>
          </a:p>
        </p:txBody>
      </p:sp>
      <p:sp>
        <p:nvSpPr>
          <p:cNvPr id="29" name="Substituent text 9"/>
          <p:cNvSpPr>
            <a:spLocks noGrp="1"/>
          </p:cNvSpPr>
          <p:nvPr>
            <p:ph type="body" sz="quarter" idx="18" hasCustomPrompt="1"/>
          </p:nvPr>
        </p:nvSpPr>
        <p:spPr>
          <a:xfrm rot="16200000">
            <a:off x="3628146" y="2873971"/>
            <a:ext cx="2577959" cy="793647"/>
          </a:xfrm>
        </p:spPr>
        <p:txBody>
          <a:bodyPr lIns="0" tIns="0" rIns="0" bIns="0" anchor="t">
            <a:noAutofit/>
          </a:bodyPr>
          <a:lstStyle>
            <a:lvl1pPr marL="0" indent="0" latinLnBrk="0">
              <a:lnSpc>
                <a:spcPct val="120000"/>
              </a:lnSpc>
              <a:spcBef>
                <a:spcPts val="0"/>
              </a:spcBef>
              <a:buNone/>
              <a:defRPr lang="ro-RO" sz="900" b="0" baseline="0">
                <a:solidFill>
                  <a:schemeClr val="tx1">
                    <a:lumMod val="65000"/>
                    <a:lumOff val="35000"/>
                  </a:schemeClr>
                </a:solidFill>
                <a:latin typeface="+mn-lt"/>
              </a:defRPr>
            </a:lvl1pPr>
            <a:lvl2pPr marL="0" indent="0" latinLnBrk="0">
              <a:spcBef>
                <a:spcPts val="0"/>
              </a:spcBef>
              <a:buNone/>
              <a:defRPr lang="ro-RO" sz="1800"/>
            </a:lvl2pPr>
            <a:lvl3pPr marL="0" indent="0" latinLnBrk="0">
              <a:spcBef>
                <a:spcPts val="0"/>
              </a:spcBef>
              <a:buNone/>
              <a:defRPr lang="ro-RO" sz="1800"/>
            </a:lvl3pPr>
            <a:lvl4pPr marL="0" indent="0" latinLnBrk="0">
              <a:spcBef>
                <a:spcPts val="0"/>
              </a:spcBef>
              <a:buNone/>
              <a:defRPr lang="ro-RO" sz="1800"/>
            </a:lvl4pPr>
            <a:lvl5pPr marL="0" indent="0" latinLnBrk="0">
              <a:spcBef>
                <a:spcPts val="0"/>
              </a:spcBef>
              <a:buNone/>
              <a:defRPr lang="ro-RO" sz="1800"/>
            </a:lvl5pPr>
          </a:lstStyle>
          <a:p>
            <a:pPr lvl="0"/>
            <a:r>
              <a:rPr lang="ro-RO" dirty="0" smtClean="0"/>
              <a:t>[Numele destinatarului]</a:t>
            </a:r>
            <a:br>
              <a:rPr lang="ro-RO" dirty="0" smtClean="0"/>
            </a:br>
            <a:r>
              <a:rPr lang="ro-RO" dirty="0" smtClean="0"/>
              <a:t>[Adresă]</a:t>
            </a:r>
            <a:br>
              <a:rPr lang="ro-RO" dirty="0" smtClean="0"/>
            </a:br>
            <a:r>
              <a:rPr lang="ro-RO" dirty="0" smtClean="0"/>
              <a:t>[Localitate, Jud., Cod poștal]</a:t>
            </a:r>
            <a:endParaRPr lang="ro-RO" dirty="0"/>
          </a:p>
        </p:txBody>
      </p:sp>
      <p:sp>
        <p:nvSpPr>
          <p:cNvPr id="32" name="Dreptunghi 31"/>
          <p:cNvSpPr/>
          <p:nvPr/>
        </p:nvSpPr>
        <p:spPr>
          <a:xfrm rot="16200000">
            <a:off x="3291840" y="457200"/>
            <a:ext cx="685800" cy="685800"/>
          </a:xfrm>
          <a:prstGeom prst="rect">
            <a:avLst/>
          </a:prstGeom>
          <a:noFill/>
          <a:ln w="6350">
            <a:solidFill>
              <a:schemeClr val="bg1">
                <a:lumMod val="8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lang="ro-RO" sz="700" dirty="0">
                <a:solidFill>
                  <a:schemeClr val="bg1">
                    <a:lumMod val="85000"/>
                  </a:schemeClr>
                </a:solidFill>
              </a:rPr>
              <a:t>PLASAȚI</a:t>
            </a:r>
            <a:br>
              <a:rPr lang="ro-RO" sz="700" dirty="0">
                <a:solidFill>
                  <a:schemeClr val="bg1">
                    <a:lumMod val="85000"/>
                  </a:schemeClr>
                </a:solidFill>
              </a:rPr>
            </a:br>
            <a:r>
              <a:rPr lang="ro-RO" sz="700" dirty="0">
                <a:solidFill>
                  <a:schemeClr val="bg1">
                    <a:lumMod val="85000"/>
                  </a:schemeClr>
                </a:solidFill>
              </a:rPr>
              <a:t>MARCAJUL</a:t>
            </a:r>
            <a:br>
              <a:rPr lang="ro-RO" sz="700" dirty="0">
                <a:solidFill>
                  <a:schemeClr val="bg1">
                    <a:lumMod val="85000"/>
                  </a:schemeClr>
                </a:solidFill>
              </a:rPr>
            </a:br>
            <a:r>
              <a:rPr lang="ro-RO" sz="700" dirty="0">
                <a:solidFill>
                  <a:schemeClr val="bg1">
                    <a:lumMod val="85000"/>
                  </a:schemeClr>
                </a:solidFill>
              </a:rPr>
              <a:t>AICI</a:t>
            </a:r>
          </a:p>
        </p:txBody>
      </p:sp>
    </p:spTree>
    <p:extLst>
      <p:ext uri="{BB962C8B-B14F-4D97-AF65-F5344CB8AC3E}">
        <p14:creationId xmlns:p14="http://schemas.microsoft.com/office/powerpoint/2010/main" val="65876824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608">
          <p15:clr>
            <a:srgbClr val="FBAE40"/>
          </p15:clr>
        </p15:guide>
        <p15:guide id="2" orient="horz" pos="288">
          <p15:clr>
            <a:srgbClr val="FBAE40"/>
          </p15:clr>
        </p15:guide>
        <p15:guide id="3" pos="288">
          <p15:clr>
            <a:srgbClr val="FBAE40"/>
          </p15:clr>
        </p15:guide>
        <p15:guide id="4" pos="6048">
          <p15:clr>
            <a:srgbClr val="FBAE40"/>
          </p15:clr>
        </p15:guide>
        <p15:guide id="5" pos="2064">
          <p15:clr>
            <a:srgbClr val="A4A3A4"/>
          </p15:clr>
        </p15:guide>
        <p15:guide id="6" pos="4200">
          <p15:clr>
            <a:srgbClr val="A4A3A4"/>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agină internă">
    <p:spTree>
      <p:nvGrpSpPr>
        <p:cNvPr id="1" name=""/>
        <p:cNvGrpSpPr/>
        <p:nvPr/>
      </p:nvGrpSpPr>
      <p:grpSpPr>
        <a:xfrm>
          <a:off x="0" y="0"/>
          <a:ext cx="0" cy="0"/>
          <a:chOff x="0" y="0"/>
          <a:chExt cx="0" cy="0"/>
        </a:xfrm>
      </p:grpSpPr>
      <p:sp>
        <p:nvSpPr>
          <p:cNvPr id="10" name="Substituent text 9"/>
          <p:cNvSpPr>
            <a:spLocks noGrp="1"/>
          </p:cNvSpPr>
          <p:nvPr>
            <p:ph type="body" sz="quarter" idx="10" hasCustomPrompt="1"/>
          </p:nvPr>
        </p:nvSpPr>
        <p:spPr>
          <a:xfrm>
            <a:off x="457198" y="3188368"/>
            <a:ext cx="2834641" cy="363935"/>
          </a:xfrm>
        </p:spPr>
        <p:txBody>
          <a:bodyPr lIns="0" tIns="0" rIns="0" bIns="0" anchor="b">
            <a:noAutofit/>
          </a:bodyPr>
          <a:lstStyle>
            <a:lvl1pPr marL="0" indent="0" latinLnBrk="0">
              <a:lnSpc>
                <a:spcPct val="100000"/>
              </a:lnSpc>
              <a:spcBef>
                <a:spcPts val="0"/>
              </a:spcBef>
              <a:buNone/>
              <a:defRPr lang="ro-RO" sz="1400">
                <a:solidFill>
                  <a:schemeClr val="accent1"/>
                </a:solidFill>
                <a:latin typeface="+mj-lt"/>
              </a:defRPr>
            </a:lvl1pPr>
            <a:lvl2pPr marL="0" indent="0" latinLnBrk="0">
              <a:spcBef>
                <a:spcPts val="0"/>
              </a:spcBef>
              <a:buNone/>
              <a:defRPr lang="ro-RO" sz="1800"/>
            </a:lvl2pPr>
            <a:lvl3pPr marL="0" indent="0" latinLnBrk="0">
              <a:spcBef>
                <a:spcPts val="0"/>
              </a:spcBef>
              <a:buNone/>
              <a:defRPr lang="ro-RO" sz="1800"/>
            </a:lvl3pPr>
            <a:lvl4pPr marL="0" indent="0" latinLnBrk="0">
              <a:spcBef>
                <a:spcPts val="0"/>
              </a:spcBef>
              <a:buNone/>
              <a:defRPr lang="ro-RO" sz="1800"/>
            </a:lvl4pPr>
            <a:lvl5pPr marL="0" indent="0" latinLnBrk="0">
              <a:spcBef>
                <a:spcPts val="0"/>
              </a:spcBef>
              <a:buNone/>
              <a:defRPr lang="ro-RO" sz="1800"/>
            </a:lvl5pPr>
          </a:lstStyle>
          <a:p>
            <a:pPr lvl="0"/>
            <a:r>
              <a:rPr lang="ro-RO" dirty="0"/>
              <a:t>Faceți clic pentru a edita textul</a:t>
            </a:r>
          </a:p>
        </p:txBody>
      </p:sp>
      <p:sp>
        <p:nvSpPr>
          <p:cNvPr id="11" name="Substituent text 9"/>
          <p:cNvSpPr>
            <a:spLocks noGrp="1"/>
          </p:cNvSpPr>
          <p:nvPr>
            <p:ph type="body" sz="quarter" idx="11"/>
          </p:nvPr>
        </p:nvSpPr>
        <p:spPr>
          <a:xfrm>
            <a:off x="457199" y="3624067"/>
            <a:ext cx="2834640" cy="847670"/>
          </a:xfrm>
        </p:spPr>
        <p:txBody>
          <a:bodyPr lIns="0" tIns="0" rIns="0" bIns="0" anchor="t">
            <a:noAutofit/>
          </a:bodyPr>
          <a:lstStyle>
            <a:lvl1pPr marL="0" indent="0" latinLnBrk="0">
              <a:lnSpc>
                <a:spcPct val="114000"/>
              </a:lnSpc>
              <a:spcBef>
                <a:spcPts val="800"/>
              </a:spcBef>
              <a:buNone/>
              <a:defRPr lang="ro-RO" sz="800">
                <a:solidFill>
                  <a:schemeClr val="tx1">
                    <a:lumMod val="65000"/>
                    <a:lumOff val="35000"/>
                  </a:schemeClr>
                </a:solidFill>
              </a:defRPr>
            </a:lvl1pPr>
            <a:lvl2pPr marL="0" indent="0" latinLnBrk="0">
              <a:spcBef>
                <a:spcPts val="0"/>
              </a:spcBef>
              <a:buNone/>
              <a:defRPr lang="ro-RO" sz="1800"/>
            </a:lvl2pPr>
            <a:lvl3pPr marL="0" indent="0" latinLnBrk="0">
              <a:spcBef>
                <a:spcPts val="0"/>
              </a:spcBef>
              <a:buNone/>
              <a:defRPr lang="ro-RO" sz="1800"/>
            </a:lvl3pPr>
            <a:lvl4pPr marL="0" indent="0" latinLnBrk="0">
              <a:spcBef>
                <a:spcPts val="0"/>
              </a:spcBef>
              <a:buNone/>
              <a:defRPr lang="ro-RO" sz="1800"/>
            </a:lvl4pPr>
            <a:lvl5pPr marL="0" indent="0" latinLnBrk="0">
              <a:spcBef>
                <a:spcPts val="0"/>
              </a:spcBef>
              <a:buNone/>
              <a:defRPr lang="ro-RO" sz="1800"/>
            </a:lvl5pPr>
          </a:lstStyle>
          <a:p>
            <a:pPr lvl="0"/>
            <a:r>
              <a:rPr lang="ro-RO" dirty="0"/>
              <a:t>Faceți clic pentru a edita stilurile de text coordonatoare</a:t>
            </a:r>
          </a:p>
        </p:txBody>
      </p:sp>
      <p:sp>
        <p:nvSpPr>
          <p:cNvPr id="13" name="Dreptunghi 12"/>
          <p:cNvSpPr/>
          <p:nvPr/>
        </p:nvSpPr>
        <p:spPr>
          <a:xfrm>
            <a:off x="457200" y="7178040"/>
            <a:ext cx="9144000"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dirty="0"/>
          </a:p>
        </p:txBody>
      </p:sp>
      <p:sp>
        <p:nvSpPr>
          <p:cNvPr id="19" name="Substituent imagine 21"/>
          <p:cNvSpPr>
            <a:spLocks noGrp="1"/>
          </p:cNvSpPr>
          <p:nvPr>
            <p:ph type="pic" sz="quarter" idx="19"/>
          </p:nvPr>
        </p:nvSpPr>
        <p:spPr>
          <a:xfrm>
            <a:off x="457199" y="457200"/>
            <a:ext cx="3200400" cy="2606040"/>
          </a:xfrm>
        </p:spPr>
        <p:txBody>
          <a:bodyPr>
            <a:normAutofit/>
          </a:bodyPr>
          <a:lstStyle>
            <a:lvl1pPr marL="0" indent="0" latinLnBrk="0">
              <a:buNone/>
              <a:defRPr lang="ro-RO" sz="1600">
                <a:solidFill>
                  <a:schemeClr val="tx1">
                    <a:lumMod val="65000"/>
                    <a:lumOff val="35000"/>
                  </a:schemeClr>
                </a:solidFill>
              </a:defRPr>
            </a:lvl1pPr>
          </a:lstStyle>
          <a:p>
            <a:r>
              <a:rPr lang="ro-RO" dirty="0"/>
              <a:t>Faceți clic pe pictogramă pentru a adăuga o imagine</a:t>
            </a:r>
          </a:p>
        </p:txBody>
      </p:sp>
      <p:sp>
        <p:nvSpPr>
          <p:cNvPr id="21" name="Substituent text 9"/>
          <p:cNvSpPr>
            <a:spLocks noGrp="1"/>
          </p:cNvSpPr>
          <p:nvPr>
            <p:ph type="body" sz="quarter" idx="20"/>
          </p:nvPr>
        </p:nvSpPr>
        <p:spPr>
          <a:xfrm>
            <a:off x="457199" y="4471737"/>
            <a:ext cx="2834640" cy="223896"/>
          </a:xfrm>
        </p:spPr>
        <p:txBody>
          <a:bodyPr lIns="0" tIns="0" rIns="0" bIns="0" anchor="b">
            <a:noAutofit/>
          </a:bodyPr>
          <a:lstStyle>
            <a:lvl1pPr marL="0" indent="0" latinLnBrk="0">
              <a:lnSpc>
                <a:spcPct val="114000"/>
              </a:lnSpc>
              <a:spcBef>
                <a:spcPts val="800"/>
              </a:spcBef>
              <a:buNone/>
              <a:defRPr lang="ro-RO" sz="700" b="1">
                <a:solidFill>
                  <a:schemeClr val="tx1">
                    <a:lumMod val="65000"/>
                    <a:lumOff val="35000"/>
                  </a:schemeClr>
                </a:solidFill>
              </a:defRPr>
            </a:lvl1pPr>
            <a:lvl2pPr marL="0" indent="0" latinLnBrk="0">
              <a:spcBef>
                <a:spcPts val="0"/>
              </a:spcBef>
              <a:buNone/>
              <a:defRPr lang="ro-RO" sz="1800"/>
            </a:lvl2pPr>
            <a:lvl3pPr marL="0" indent="0" latinLnBrk="0">
              <a:spcBef>
                <a:spcPts val="0"/>
              </a:spcBef>
              <a:buNone/>
              <a:defRPr lang="ro-RO" sz="1800"/>
            </a:lvl3pPr>
            <a:lvl4pPr marL="0" indent="0" latinLnBrk="0">
              <a:spcBef>
                <a:spcPts val="0"/>
              </a:spcBef>
              <a:buNone/>
              <a:defRPr lang="ro-RO" sz="1800"/>
            </a:lvl4pPr>
            <a:lvl5pPr marL="0" indent="0" latinLnBrk="0">
              <a:spcBef>
                <a:spcPts val="0"/>
              </a:spcBef>
              <a:buNone/>
              <a:defRPr lang="ro-RO" sz="1800"/>
            </a:lvl5pPr>
          </a:lstStyle>
          <a:p>
            <a:pPr lvl="0"/>
            <a:r>
              <a:rPr lang="ro-RO" dirty="0"/>
              <a:t>Faceți clic pentru a edita stilurile de text coordonatoare</a:t>
            </a:r>
          </a:p>
        </p:txBody>
      </p:sp>
      <p:sp>
        <p:nvSpPr>
          <p:cNvPr id="23" name="Substituent text 9"/>
          <p:cNvSpPr>
            <a:spLocks noGrp="1"/>
          </p:cNvSpPr>
          <p:nvPr>
            <p:ph type="body" sz="quarter" idx="21"/>
          </p:nvPr>
        </p:nvSpPr>
        <p:spPr>
          <a:xfrm>
            <a:off x="457199" y="4722992"/>
            <a:ext cx="2834640" cy="2143917"/>
          </a:xfrm>
        </p:spPr>
        <p:txBody>
          <a:bodyPr lIns="0" tIns="0" rIns="0" bIns="0" anchor="t">
            <a:noAutofit/>
          </a:bodyPr>
          <a:lstStyle>
            <a:lvl1pPr marL="0" indent="0" latinLnBrk="0">
              <a:lnSpc>
                <a:spcPct val="114000"/>
              </a:lnSpc>
              <a:spcBef>
                <a:spcPts val="800"/>
              </a:spcBef>
              <a:buNone/>
              <a:defRPr lang="ro-RO" sz="800">
                <a:solidFill>
                  <a:schemeClr val="tx1">
                    <a:lumMod val="65000"/>
                    <a:lumOff val="35000"/>
                  </a:schemeClr>
                </a:solidFill>
              </a:defRPr>
            </a:lvl1pPr>
            <a:lvl2pPr marL="0" indent="0" latinLnBrk="0">
              <a:spcBef>
                <a:spcPts val="0"/>
              </a:spcBef>
              <a:buNone/>
              <a:defRPr lang="ro-RO" sz="1800"/>
            </a:lvl2pPr>
            <a:lvl3pPr marL="0" indent="0" latinLnBrk="0">
              <a:spcBef>
                <a:spcPts val="0"/>
              </a:spcBef>
              <a:buNone/>
              <a:defRPr lang="ro-RO" sz="1800"/>
            </a:lvl3pPr>
            <a:lvl4pPr marL="0" indent="0" latinLnBrk="0">
              <a:spcBef>
                <a:spcPts val="0"/>
              </a:spcBef>
              <a:buNone/>
              <a:defRPr lang="ro-RO" sz="1800"/>
            </a:lvl4pPr>
            <a:lvl5pPr marL="0" indent="0" latinLnBrk="0">
              <a:spcBef>
                <a:spcPts val="0"/>
              </a:spcBef>
              <a:buNone/>
              <a:defRPr lang="ro-RO" sz="1800"/>
            </a:lvl5pPr>
          </a:lstStyle>
          <a:p>
            <a:pPr lvl="0"/>
            <a:r>
              <a:rPr lang="ro-RO" dirty="0"/>
              <a:t>Faceți clic pentru a edita stilurile de text coordonatoare</a:t>
            </a:r>
          </a:p>
        </p:txBody>
      </p:sp>
      <p:sp>
        <p:nvSpPr>
          <p:cNvPr id="25" name="Dreptunghi 24"/>
          <p:cNvSpPr/>
          <p:nvPr/>
        </p:nvSpPr>
        <p:spPr>
          <a:xfrm>
            <a:off x="3657598" y="457199"/>
            <a:ext cx="2834643" cy="2606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dirty="0"/>
          </a:p>
        </p:txBody>
      </p:sp>
      <p:sp>
        <p:nvSpPr>
          <p:cNvPr id="30" name="Substituent text 9"/>
          <p:cNvSpPr>
            <a:spLocks noGrp="1"/>
          </p:cNvSpPr>
          <p:nvPr>
            <p:ph type="body" sz="quarter" idx="22"/>
          </p:nvPr>
        </p:nvSpPr>
        <p:spPr>
          <a:xfrm>
            <a:off x="3977637" y="777239"/>
            <a:ext cx="2194564" cy="1963580"/>
          </a:xfrm>
        </p:spPr>
        <p:txBody>
          <a:bodyPr lIns="0" tIns="0" rIns="0" bIns="0" anchor="ctr">
            <a:noAutofit/>
          </a:bodyPr>
          <a:lstStyle>
            <a:lvl1pPr marL="0" indent="0" latinLnBrk="0">
              <a:lnSpc>
                <a:spcPct val="114000"/>
              </a:lnSpc>
              <a:spcBef>
                <a:spcPts val="900"/>
              </a:spcBef>
              <a:buNone/>
              <a:defRPr lang="ro-RO" sz="1100">
                <a:solidFill>
                  <a:schemeClr val="bg1"/>
                </a:solidFill>
                <a:latin typeface="+mj-lt"/>
              </a:defRPr>
            </a:lvl1pPr>
            <a:lvl2pPr marL="0" indent="0" latinLnBrk="0">
              <a:spcBef>
                <a:spcPts val="0"/>
              </a:spcBef>
              <a:buNone/>
              <a:defRPr lang="ro-RO" sz="1800"/>
            </a:lvl2pPr>
            <a:lvl3pPr marL="0" indent="0" latinLnBrk="0">
              <a:spcBef>
                <a:spcPts val="0"/>
              </a:spcBef>
              <a:buNone/>
              <a:defRPr lang="ro-RO" sz="1800"/>
            </a:lvl3pPr>
            <a:lvl4pPr marL="0" indent="0" latinLnBrk="0">
              <a:spcBef>
                <a:spcPts val="0"/>
              </a:spcBef>
              <a:buNone/>
              <a:defRPr lang="ro-RO" sz="1800"/>
            </a:lvl4pPr>
            <a:lvl5pPr marL="0" indent="0" latinLnBrk="0">
              <a:spcBef>
                <a:spcPts val="0"/>
              </a:spcBef>
              <a:buNone/>
              <a:defRPr lang="ro-RO" sz="1800"/>
            </a:lvl5pPr>
          </a:lstStyle>
          <a:p>
            <a:pPr lvl="0"/>
            <a:r>
              <a:rPr lang="ro-RO" dirty="0"/>
              <a:t>Faceți clic pentru a edita stilurile de text coordonatoare</a:t>
            </a:r>
          </a:p>
        </p:txBody>
      </p:sp>
      <p:sp>
        <p:nvSpPr>
          <p:cNvPr id="35" name="Substituent text 9"/>
          <p:cNvSpPr>
            <a:spLocks noGrp="1"/>
          </p:cNvSpPr>
          <p:nvPr>
            <p:ph type="body" sz="quarter" idx="23"/>
          </p:nvPr>
        </p:nvSpPr>
        <p:spPr>
          <a:xfrm>
            <a:off x="3665820" y="3624068"/>
            <a:ext cx="2834640" cy="1256775"/>
          </a:xfrm>
        </p:spPr>
        <p:txBody>
          <a:bodyPr lIns="0" tIns="0" rIns="0" bIns="0" anchor="t">
            <a:noAutofit/>
          </a:bodyPr>
          <a:lstStyle>
            <a:lvl1pPr marL="0" indent="0" latinLnBrk="0">
              <a:lnSpc>
                <a:spcPct val="114000"/>
              </a:lnSpc>
              <a:spcBef>
                <a:spcPts val="800"/>
              </a:spcBef>
              <a:buNone/>
              <a:defRPr lang="ro-RO" sz="800">
                <a:solidFill>
                  <a:schemeClr val="tx1">
                    <a:lumMod val="65000"/>
                    <a:lumOff val="35000"/>
                  </a:schemeClr>
                </a:solidFill>
              </a:defRPr>
            </a:lvl1pPr>
            <a:lvl2pPr marL="0" indent="0" latinLnBrk="0">
              <a:spcBef>
                <a:spcPts val="0"/>
              </a:spcBef>
              <a:buNone/>
              <a:defRPr lang="ro-RO" sz="1800"/>
            </a:lvl2pPr>
            <a:lvl3pPr marL="0" indent="0" latinLnBrk="0">
              <a:spcBef>
                <a:spcPts val="0"/>
              </a:spcBef>
              <a:buNone/>
              <a:defRPr lang="ro-RO" sz="1800"/>
            </a:lvl3pPr>
            <a:lvl4pPr marL="0" indent="0" latinLnBrk="0">
              <a:spcBef>
                <a:spcPts val="0"/>
              </a:spcBef>
              <a:buNone/>
              <a:defRPr lang="ro-RO" sz="1800"/>
            </a:lvl4pPr>
            <a:lvl5pPr marL="0" indent="0" latinLnBrk="0">
              <a:spcBef>
                <a:spcPts val="0"/>
              </a:spcBef>
              <a:buNone/>
              <a:defRPr lang="ro-RO" sz="1800"/>
            </a:lvl5pPr>
          </a:lstStyle>
          <a:p>
            <a:pPr lvl="0"/>
            <a:r>
              <a:rPr lang="ro-RO" dirty="0"/>
              <a:t>Faceți clic pentru a edita stilurile de text coordonatoare</a:t>
            </a:r>
          </a:p>
        </p:txBody>
      </p:sp>
      <p:sp>
        <p:nvSpPr>
          <p:cNvPr id="36" name="Substituent text 9"/>
          <p:cNvSpPr>
            <a:spLocks noGrp="1"/>
          </p:cNvSpPr>
          <p:nvPr>
            <p:ph type="body" sz="quarter" idx="24"/>
          </p:nvPr>
        </p:nvSpPr>
        <p:spPr>
          <a:xfrm>
            <a:off x="3665820" y="5433870"/>
            <a:ext cx="2834640" cy="1433040"/>
          </a:xfrm>
        </p:spPr>
        <p:txBody>
          <a:bodyPr lIns="0" tIns="0" rIns="0" bIns="0" anchor="t">
            <a:noAutofit/>
          </a:bodyPr>
          <a:lstStyle>
            <a:lvl1pPr marL="0" indent="0" latinLnBrk="0">
              <a:lnSpc>
                <a:spcPct val="114000"/>
              </a:lnSpc>
              <a:spcBef>
                <a:spcPts val="800"/>
              </a:spcBef>
              <a:buNone/>
              <a:defRPr lang="ro-RO" sz="800">
                <a:solidFill>
                  <a:schemeClr val="tx1">
                    <a:lumMod val="65000"/>
                    <a:lumOff val="35000"/>
                  </a:schemeClr>
                </a:solidFill>
              </a:defRPr>
            </a:lvl1pPr>
            <a:lvl2pPr marL="0" indent="0" latinLnBrk="0">
              <a:spcBef>
                <a:spcPts val="0"/>
              </a:spcBef>
              <a:buNone/>
              <a:defRPr lang="ro-RO" sz="1800"/>
            </a:lvl2pPr>
            <a:lvl3pPr marL="0" indent="0" latinLnBrk="0">
              <a:spcBef>
                <a:spcPts val="0"/>
              </a:spcBef>
              <a:buNone/>
              <a:defRPr lang="ro-RO" sz="1800"/>
            </a:lvl3pPr>
            <a:lvl4pPr marL="0" indent="0" latinLnBrk="0">
              <a:spcBef>
                <a:spcPts val="0"/>
              </a:spcBef>
              <a:buNone/>
              <a:defRPr lang="ro-RO" sz="1800"/>
            </a:lvl4pPr>
            <a:lvl5pPr marL="0" indent="0" latinLnBrk="0">
              <a:spcBef>
                <a:spcPts val="0"/>
              </a:spcBef>
              <a:buNone/>
              <a:defRPr lang="ro-RO" sz="1800"/>
            </a:lvl5pPr>
          </a:lstStyle>
          <a:p>
            <a:pPr lvl="0"/>
            <a:r>
              <a:rPr lang="ro-RO" dirty="0"/>
              <a:t>Faceți clic pentru a edita stilurile de text coordonatoare</a:t>
            </a:r>
          </a:p>
        </p:txBody>
      </p:sp>
      <p:sp>
        <p:nvSpPr>
          <p:cNvPr id="37" name="Substituent text 9"/>
          <p:cNvSpPr>
            <a:spLocks noGrp="1"/>
          </p:cNvSpPr>
          <p:nvPr>
            <p:ph type="body" sz="quarter" idx="25" hasCustomPrompt="1"/>
          </p:nvPr>
        </p:nvSpPr>
        <p:spPr>
          <a:xfrm>
            <a:off x="3665820" y="4991100"/>
            <a:ext cx="2834641" cy="369336"/>
          </a:xfrm>
        </p:spPr>
        <p:txBody>
          <a:bodyPr lIns="0" tIns="0" rIns="0" bIns="0" anchor="b">
            <a:noAutofit/>
          </a:bodyPr>
          <a:lstStyle>
            <a:lvl1pPr marL="0" indent="0" latinLnBrk="0">
              <a:lnSpc>
                <a:spcPct val="100000"/>
              </a:lnSpc>
              <a:spcBef>
                <a:spcPts val="0"/>
              </a:spcBef>
              <a:buNone/>
              <a:defRPr lang="ro-RO" sz="1400">
                <a:solidFill>
                  <a:schemeClr val="accent1"/>
                </a:solidFill>
                <a:latin typeface="+mj-lt"/>
              </a:defRPr>
            </a:lvl1pPr>
            <a:lvl2pPr marL="0" indent="0" latinLnBrk="0">
              <a:spcBef>
                <a:spcPts val="0"/>
              </a:spcBef>
              <a:buNone/>
              <a:defRPr lang="ro-RO" sz="1800"/>
            </a:lvl2pPr>
            <a:lvl3pPr marL="0" indent="0" latinLnBrk="0">
              <a:spcBef>
                <a:spcPts val="0"/>
              </a:spcBef>
              <a:buNone/>
              <a:defRPr lang="ro-RO" sz="1800"/>
            </a:lvl3pPr>
            <a:lvl4pPr marL="0" indent="0" latinLnBrk="0">
              <a:spcBef>
                <a:spcPts val="0"/>
              </a:spcBef>
              <a:buNone/>
              <a:defRPr lang="ro-RO" sz="1800"/>
            </a:lvl4pPr>
            <a:lvl5pPr marL="0" indent="0" latinLnBrk="0">
              <a:spcBef>
                <a:spcPts val="0"/>
              </a:spcBef>
              <a:buNone/>
              <a:defRPr lang="ro-RO" sz="1800"/>
            </a:lvl5pPr>
          </a:lstStyle>
          <a:p>
            <a:pPr lvl="0"/>
            <a:r>
              <a:rPr lang="ro-RO" dirty="0"/>
              <a:t>Faceți clic pentru a edita textul</a:t>
            </a:r>
          </a:p>
        </p:txBody>
      </p:sp>
      <p:sp>
        <p:nvSpPr>
          <p:cNvPr id="38" name="Substituent text 9"/>
          <p:cNvSpPr>
            <a:spLocks noGrp="1"/>
          </p:cNvSpPr>
          <p:nvPr>
            <p:ph type="body" sz="quarter" idx="26"/>
          </p:nvPr>
        </p:nvSpPr>
        <p:spPr>
          <a:xfrm>
            <a:off x="7028349" y="468034"/>
            <a:ext cx="2572851" cy="226418"/>
          </a:xfrm>
        </p:spPr>
        <p:txBody>
          <a:bodyPr lIns="0" tIns="0" rIns="0" bIns="0" anchor="b">
            <a:noAutofit/>
          </a:bodyPr>
          <a:lstStyle>
            <a:lvl1pPr marL="0" indent="0" latinLnBrk="0">
              <a:lnSpc>
                <a:spcPct val="114000"/>
              </a:lnSpc>
              <a:spcBef>
                <a:spcPts val="800"/>
              </a:spcBef>
              <a:buNone/>
              <a:defRPr lang="ro-RO" sz="700" b="1">
                <a:solidFill>
                  <a:schemeClr val="tx1">
                    <a:lumMod val="65000"/>
                    <a:lumOff val="35000"/>
                  </a:schemeClr>
                </a:solidFill>
              </a:defRPr>
            </a:lvl1pPr>
            <a:lvl2pPr marL="0" indent="0" latinLnBrk="0">
              <a:spcBef>
                <a:spcPts val="0"/>
              </a:spcBef>
              <a:buNone/>
              <a:defRPr lang="ro-RO" sz="1800"/>
            </a:lvl2pPr>
            <a:lvl3pPr marL="0" indent="0" latinLnBrk="0">
              <a:spcBef>
                <a:spcPts val="0"/>
              </a:spcBef>
              <a:buNone/>
              <a:defRPr lang="ro-RO" sz="1800"/>
            </a:lvl3pPr>
            <a:lvl4pPr marL="0" indent="0" latinLnBrk="0">
              <a:spcBef>
                <a:spcPts val="0"/>
              </a:spcBef>
              <a:buNone/>
              <a:defRPr lang="ro-RO" sz="1800"/>
            </a:lvl4pPr>
            <a:lvl5pPr marL="0" indent="0" latinLnBrk="0">
              <a:spcBef>
                <a:spcPts val="0"/>
              </a:spcBef>
              <a:buNone/>
              <a:defRPr lang="ro-RO" sz="1800"/>
            </a:lvl5pPr>
          </a:lstStyle>
          <a:p>
            <a:pPr lvl="0"/>
            <a:r>
              <a:rPr lang="ro-RO" dirty="0"/>
              <a:t>Faceți clic pentru a edita stilurile de text coordonatoare</a:t>
            </a:r>
          </a:p>
        </p:txBody>
      </p:sp>
      <p:sp>
        <p:nvSpPr>
          <p:cNvPr id="39" name="Substituent text 9"/>
          <p:cNvSpPr>
            <a:spLocks noGrp="1"/>
          </p:cNvSpPr>
          <p:nvPr>
            <p:ph type="body" sz="quarter" idx="27"/>
          </p:nvPr>
        </p:nvSpPr>
        <p:spPr>
          <a:xfrm>
            <a:off x="7028349" y="728054"/>
            <a:ext cx="2572851" cy="1107357"/>
          </a:xfrm>
        </p:spPr>
        <p:txBody>
          <a:bodyPr lIns="0" tIns="0" rIns="0" bIns="0" anchor="t">
            <a:noAutofit/>
          </a:bodyPr>
          <a:lstStyle>
            <a:lvl1pPr marL="0" indent="0" latinLnBrk="0">
              <a:lnSpc>
                <a:spcPct val="114000"/>
              </a:lnSpc>
              <a:spcBef>
                <a:spcPts val="800"/>
              </a:spcBef>
              <a:buNone/>
              <a:defRPr lang="ro-RO" sz="800">
                <a:solidFill>
                  <a:schemeClr val="tx1">
                    <a:lumMod val="65000"/>
                    <a:lumOff val="35000"/>
                  </a:schemeClr>
                </a:solidFill>
              </a:defRPr>
            </a:lvl1pPr>
            <a:lvl2pPr marL="0" indent="0" latinLnBrk="0">
              <a:spcBef>
                <a:spcPts val="0"/>
              </a:spcBef>
              <a:buNone/>
              <a:defRPr lang="ro-RO" sz="1800"/>
            </a:lvl2pPr>
            <a:lvl3pPr marL="0" indent="0" latinLnBrk="0">
              <a:spcBef>
                <a:spcPts val="0"/>
              </a:spcBef>
              <a:buNone/>
              <a:defRPr lang="ro-RO" sz="1800"/>
            </a:lvl3pPr>
            <a:lvl4pPr marL="0" indent="0" latinLnBrk="0">
              <a:spcBef>
                <a:spcPts val="0"/>
              </a:spcBef>
              <a:buNone/>
              <a:defRPr lang="ro-RO" sz="1800"/>
            </a:lvl4pPr>
            <a:lvl5pPr marL="0" indent="0" latinLnBrk="0">
              <a:spcBef>
                <a:spcPts val="0"/>
              </a:spcBef>
              <a:buNone/>
              <a:defRPr lang="ro-RO" sz="1800"/>
            </a:lvl5pPr>
          </a:lstStyle>
          <a:p>
            <a:pPr lvl="0"/>
            <a:r>
              <a:rPr lang="ro-RO" dirty="0"/>
              <a:t>Faceți clic pentru a edita stilurile de text coordonatoare</a:t>
            </a:r>
          </a:p>
        </p:txBody>
      </p:sp>
      <p:sp>
        <p:nvSpPr>
          <p:cNvPr id="40" name="Substituent text 9"/>
          <p:cNvSpPr>
            <a:spLocks noGrp="1"/>
          </p:cNvSpPr>
          <p:nvPr>
            <p:ph type="body" sz="quarter" idx="28"/>
          </p:nvPr>
        </p:nvSpPr>
        <p:spPr>
          <a:xfrm>
            <a:off x="7028349" y="1976144"/>
            <a:ext cx="2572851" cy="226255"/>
          </a:xfrm>
        </p:spPr>
        <p:txBody>
          <a:bodyPr lIns="0" tIns="0" rIns="0" bIns="0" anchor="b">
            <a:noAutofit/>
          </a:bodyPr>
          <a:lstStyle>
            <a:lvl1pPr marL="0" indent="0" latinLnBrk="0">
              <a:lnSpc>
                <a:spcPct val="114000"/>
              </a:lnSpc>
              <a:spcBef>
                <a:spcPts val="800"/>
              </a:spcBef>
              <a:buNone/>
              <a:defRPr lang="ro-RO" sz="700" b="1">
                <a:solidFill>
                  <a:schemeClr val="tx1">
                    <a:lumMod val="65000"/>
                    <a:lumOff val="35000"/>
                  </a:schemeClr>
                </a:solidFill>
              </a:defRPr>
            </a:lvl1pPr>
            <a:lvl2pPr marL="0" indent="0" latinLnBrk="0">
              <a:spcBef>
                <a:spcPts val="0"/>
              </a:spcBef>
              <a:buNone/>
              <a:defRPr lang="ro-RO" sz="1800"/>
            </a:lvl2pPr>
            <a:lvl3pPr marL="0" indent="0" latinLnBrk="0">
              <a:spcBef>
                <a:spcPts val="0"/>
              </a:spcBef>
              <a:buNone/>
              <a:defRPr lang="ro-RO" sz="1800"/>
            </a:lvl3pPr>
            <a:lvl4pPr marL="0" indent="0" latinLnBrk="0">
              <a:spcBef>
                <a:spcPts val="0"/>
              </a:spcBef>
              <a:buNone/>
              <a:defRPr lang="ro-RO" sz="1800"/>
            </a:lvl4pPr>
            <a:lvl5pPr marL="0" indent="0" latinLnBrk="0">
              <a:spcBef>
                <a:spcPts val="0"/>
              </a:spcBef>
              <a:buNone/>
              <a:defRPr lang="ro-RO" sz="1800"/>
            </a:lvl5pPr>
          </a:lstStyle>
          <a:p>
            <a:pPr lvl="0"/>
            <a:r>
              <a:rPr lang="ro-RO" dirty="0"/>
              <a:t>Faceți clic pentru a edita stilurile de text coordonatoare</a:t>
            </a:r>
          </a:p>
        </p:txBody>
      </p:sp>
      <p:sp>
        <p:nvSpPr>
          <p:cNvPr id="41" name="Substituent text 9"/>
          <p:cNvSpPr>
            <a:spLocks noGrp="1"/>
          </p:cNvSpPr>
          <p:nvPr>
            <p:ph type="body" sz="quarter" idx="29"/>
          </p:nvPr>
        </p:nvSpPr>
        <p:spPr>
          <a:xfrm>
            <a:off x="7028349" y="2236002"/>
            <a:ext cx="2572851" cy="277527"/>
          </a:xfrm>
        </p:spPr>
        <p:txBody>
          <a:bodyPr lIns="0" tIns="0" rIns="0" bIns="0" anchor="t">
            <a:noAutofit/>
          </a:bodyPr>
          <a:lstStyle>
            <a:lvl1pPr marL="0" indent="0" latinLnBrk="0">
              <a:lnSpc>
                <a:spcPct val="114000"/>
              </a:lnSpc>
              <a:spcBef>
                <a:spcPts val="800"/>
              </a:spcBef>
              <a:buNone/>
              <a:defRPr lang="ro-RO" sz="800">
                <a:solidFill>
                  <a:schemeClr val="tx1">
                    <a:lumMod val="65000"/>
                    <a:lumOff val="35000"/>
                  </a:schemeClr>
                </a:solidFill>
              </a:defRPr>
            </a:lvl1pPr>
            <a:lvl2pPr marL="0" indent="0" latinLnBrk="0">
              <a:spcBef>
                <a:spcPts val="0"/>
              </a:spcBef>
              <a:buNone/>
              <a:defRPr lang="ro-RO" sz="1800"/>
            </a:lvl2pPr>
            <a:lvl3pPr marL="0" indent="0" latinLnBrk="0">
              <a:spcBef>
                <a:spcPts val="0"/>
              </a:spcBef>
              <a:buNone/>
              <a:defRPr lang="ro-RO" sz="1800"/>
            </a:lvl3pPr>
            <a:lvl4pPr marL="0" indent="0" latinLnBrk="0">
              <a:spcBef>
                <a:spcPts val="0"/>
              </a:spcBef>
              <a:buNone/>
              <a:defRPr lang="ro-RO" sz="1800"/>
            </a:lvl4pPr>
            <a:lvl5pPr marL="0" indent="0" latinLnBrk="0">
              <a:spcBef>
                <a:spcPts val="0"/>
              </a:spcBef>
              <a:buNone/>
              <a:defRPr lang="ro-RO" sz="1800"/>
            </a:lvl5pPr>
          </a:lstStyle>
          <a:p>
            <a:pPr lvl="0"/>
            <a:r>
              <a:rPr lang="ro-RO" dirty="0"/>
              <a:t>Faceți clic pentru a edita stilurile de text coordonatoare</a:t>
            </a:r>
          </a:p>
        </p:txBody>
      </p:sp>
      <p:sp>
        <p:nvSpPr>
          <p:cNvPr id="42" name="Substituent text 9"/>
          <p:cNvSpPr>
            <a:spLocks noGrp="1"/>
          </p:cNvSpPr>
          <p:nvPr>
            <p:ph type="body" sz="quarter" idx="30" hasCustomPrompt="1"/>
          </p:nvPr>
        </p:nvSpPr>
        <p:spPr>
          <a:xfrm>
            <a:off x="7028349" y="3344562"/>
            <a:ext cx="2572852" cy="363306"/>
          </a:xfrm>
        </p:spPr>
        <p:txBody>
          <a:bodyPr lIns="0" tIns="0" rIns="0" bIns="0" anchor="b">
            <a:noAutofit/>
          </a:bodyPr>
          <a:lstStyle>
            <a:lvl1pPr marL="0" indent="0" latinLnBrk="0">
              <a:lnSpc>
                <a:spcPct val="100000"/>
              </a:lnSpc>
              <a:spcBef>
                <a:spcPts val="0"/>
              </a:spcBef>
              <a:buNone/>
              <a:defRPr lang="ro-RO" sz="1300">
                <a:solidFill>
                  <a:schemeClr val="accent1"/>
                </a:solidFill>
                <a:latin typeface="+mj-lt"/>
              </a:defRPr>
            </a:lvl1pPr>
            <a:lvl2pPr marL="0" indent="0" latinLnBrk="0">
              <a:spcBef>
                <a:spcPts val="0"/>
              </a:spcBef>
              <a:buNone/>
              <a:defRPr lang="ro-RO" sz="1800"/>
            </a:lvl2pPr>
            <a:lvl3pPr marL="0" indent="0" latinLnBrk="0">
              <a:spcBef>
                <a:spcPts val="0"/>
              </a:spcBef>
              <a:buNone/>
              <a:defRPr lang="ro-RO" sz="1800"/>
            </a:lvl3pPr>
            <a:lvl4pPr marL="0" indent="0" latinLnBrk="0">
              <a:spcBef>
                <a:spcPts val="0"/>
              </a:spcBef>
              <a:buNone/>
              <a:defRPr lang="ro-RO" sz="1800"/>
            </a:lvl4pPr>
            <a:lvl5pPr marL="0" indent="0" latinLnBrk="0">
              <a:spcBef>
                <a:spcPts val="0"/>
              </a:spcBef>
              <a:buNone/>
              <a:defRPr lang="ro-RO" sz="1800"/>
            </a:lvl5pPr>
          </a:lstStyle>
          <a:p>
            <a:pPr lvl="0"/>
            <a:r>
              <a:rPr lang="ro-RO" dirty="0"/>
              <a:t>Faceți clic pentru a edita textul</a:t>
            </a:r>
          </a:p>
        </p:txBody>
      </p:sp>
      <p:sp>
        <p:nvSpPr>
          <p:cNvPr id="43" name="Substituent text 9"/>
          <p:cNvSpPr>
            <a:spLocks noGrp="1"/>
          </p:cNvSpPr>
          <p:nvPr>
            <p:ph type="body" sz="quarter" idx="31"/>
          </p:nvPr>
        </p:nvSpPr>
        <p:spPr>
          <a:xfrm>
            <a:off x="7028349" y="2613794"/>
            <a:ext cx="2572851" cy="730768"/>
          </a:xfrm>
        </p:spPr>
        <p:txBody>
          <a:bodyPr lIns="0" tIns="0" rIns="0" bIns="0" anchor="t">
            <a:noAutofit/>
          </a:bodyPr>
          <a:lstStyle>
            <a:lvl1pPr marL="137160" indent="-137160" latinLnBrk="0">
              <a:lnSpc>
                <a:spcPct val="114000"/>
              </a:lnSpc>
              <a:spcBef>
                <a:spcPts val="600"/>
              </a:spcBef>
              <a:buClr>
                <a:schemeClr val="accent1"/>
              </a:buClr>
              <a:buSzPct val="130000"/>
              <a:buFont typeface="Arial" panose="020B0604020202020204" pitchFamily="34" charset="0"/>
              <a:buChar char="•"/>
              <a:defRPr lang="ro-RO" sz="800">
                <a:solidFill>
                  <a:schemeClr val="tx1">
                    <a:lumMod val="65000"/>
                    <a:lumOff val="35000"/>
                  </a:schemeClr>
                </a:solidFill>
              </a:defRPr>
            </a:lvl1pPr>
            <a:lvl2pPr marL="0" indent="0" latinLnBrk="0">
              <a:spcBef>
                <a:spcPts val="0"/>
              </a:spcBef>
              <a:buNone/>
              <a:defRPr lang="ro-RO" sz="1800"/>
            </a:lvl2pPr>
            <a:lvl3pPr marL="0" indent="0" latinLnBrk="0">
              <a:spcBef>
                <a:spcPts val="0"/>
              </a:spcBef>
              <a:buNone/>
              <a:defRPr lang="ro-RO" sz="1800"/>
            </a:lvl3pPr>
            <a:lvl4pPr marL="0" indent="0" latinLnBrk="0">
              <a:spcBef>
                <a:spcPts val="0"/>
              </a:spcBef>
              <a:buNone/>
              <a:defRPr lang="ro-RO" sz="1800"/>
            </a:lvl4pPr>
            <a:lvl5pPr marL="0" indent="0" latinLnBrk="0">
              <a:spcBef>
                <a:spcPts val="0"/>
              </a:spcBef>
              <a:buNone/>
              <a:defRPr lang="ro-RO" sz="1800"/>
            </a:lvl5pPr>
          </a:lstStyle>
          <a:p>
            <a:pPr lvl="0"/>
            <a:r>
              <a:rPr lang="ro-RO" dirty="0"/>
              <a:t>Faceți clic pentru a edita stilurile de text coordonatoare</a:t>
            </a:r>
          </a:p>
        </p:txBody>
      </p:sp>
      <p:sp>
        <p:nvSpPr>
          <p:cNvPr id="45" name="Substituent text 9"/>
          <p:cNvSpPr>
            <a:spLocks noGrp="1"/>
          </p:cNvSpPr>
          <p:nvPr>
            <p:ph type="body" sz="quarter" idx="32" hasCustomPrompt="1"/>
          </p:nvPr>
        </p:nvSpPr>
        <p:spPr>
          <a:xfrm>
            <a:off x="7028349" y="3763879"/>
            <a:ext cx="2572851" cy="723433"/>
          </a:xfrm>
        </p:spPr>
        <p:txBody>
          <a:bodyPr lIns="0" tIns="0" rIns="0" bIns="0" anchor="t">
            <a:noAutofit/>
          </a:bodyPr>
          <a:lstStyle>
            <a:lvl1pPr marL="0" indent="0" latinLnBrk="0">
              <a:lnSpc>
                <a:spcPct val="118000"/>
              </a:lnSpc>
              <a:spcBef>
                <a:spcPts val="0"/>
              </a:spcBef>
              <a:buNone/>
              <a:defRPr lang="ro-RO" sz="800" b="0" baseline="0">
                <a:solidFill>
                  <a:schemeClr val="tx1">
                    <a:lumMod val="65000"/>
                    <a:lumOff val="35000"/>
                  </a:schemeClr>
                </a:solidFill>
              </a:defRPr>
            </a:lvl1pPr>
            <a:lvl2pPr marL="0" indent="0" latinLnBrk="0">
              <a:spcBef>
                <a:spcPts val="0"/>
              </a:spcBef>
              <a:buNone/>
              <a:defRPr lang="ro-RO" sz="1800"/>
            </a:lvl2pPr>
            <a:lvl3pPr marL="0" indent="0" latinLnBrk="0">
              <a:spcBef>
                <a:spcPts val="0"/>
              </a:spcBef>
              <a:buNone/>
              <a:defRPr lang="ro-RO" sz="1800"/>
            </a:lvl3pPr>
            <a:lvl4pPr marL="0" indent="0" latinLnBrk="0">
              <a:spcBef>
                <a:spcPts val="0"/>
              </a:spcBef>
              <a:buNone/>
              <a:defRPr lang="ro-RO" sz="1800"/>
            </a:lvl4pPr>
            <a:lvl5pPr marL="0" indent="0" latinLnBrk="0">
              <a:spcBef>
                <a:spcPts val="0"/>
              </a:spcBef>
              <a:buNone/>
              <a:defRPr lang="ro-RO" sz="1800"/>
            </a:lvl5pPr>
          </a:lstStyle>
          <a:p>
            <a:pPr lvl="0"/>
            <a:r>
              <a:rPr lang="ro-RO" dirty="0" smtClean="0"/>
              <a:t>[Nume firmă]</a:t>
            </a:r>
            <a:br>
              <a:rPr lang="ro-RO" dirty="0" smtClean="0"/>
            </a:br>
            <a:r>
              <a:rPr lang="ro-RO" dirty="0" smtClean="0"/>
              <a:t>[Adresa poștală]</a:t>
            </a:r>
            <a:br>
              <a:rPr lang="ro-RO" dirty="0" smtClean="0"/>
            </a:br>
            <a:r>
              <a:rPr lang="ro-RO" dirty="0" smtClean="0"/>
              <a:t>[Localitate, Jud, Cod poștal]</a:t>
            </a:r>
            <a:br>
              <a:rPr lang="ro-RO" dirty="0" smtClean="0"/>
            </a:br>
            <a:r>
              <a:rPr lang="ro-RO" dirty="0" smtClean="0"/>
              <a:t>[Telefon]</a:t>
            </a:r>
            <a:br>
              <a:rPr lang="ro-RO" dirty="0" smtClean="0"/>
            </a:br>
            <a:r>
              <a:rPr lang="ro-RO" dirty="0" smtClean="0"/>
              <a:t>[Adresă e-mail]</a:t>
            </a:r>
            <a:endParaRPr lang="ro-RO" dirty="0"/>
          </a:p>
        </p:txBody>
      </p:sp>
      <p:sp>
        <p:nvSpPr>
          <p:cNvPr id="50" name="Substituent text 9"/>
          <p:cNvSpPr>
            <a:spLocks noGrp="1"/>
          </p:cNvSpPr>
          <p:nvPr>
            <p:ph type="body" sz="quarter" idx="37" hasCustomPrompt="1"/>
          </p:nvPr>
        </p:nvSpPr>
        <p:spPr>
          <a:xfrm>
            <a:off x="7028349" y="4553060"/>
            <a:ext cx="2572851" cy="256192"/>
          </a:xfrm>
        </p:spPr>
        <p:txBody>
          <a:bodyPr lIns="0" tIns="0" rIns="0" bIns="0" anchor="t">
            <a:noAutofit/>
          </a:bodyPr>
          <a:lstStyle>
            <a:lvl1pPr marL="0" indent="0" latinLnBrk="0">
              <a:lnSpc>
                <a:spcPct val="118000"/>
              </a:lnSpc>
              <a:spcBef>
                <a:spcPts val="800"/>
              </a:spcBef>
              <a:buNone/>
              <a:defRPr lang="ro-RO" sz="800" b="0" baseline="0">
                <a:solidFill>
                  <a:schemeClr val="accent1"/>
                </a:solidFill>
              </a:defRPr>
            </a:lvl1pPr>
            <a:lvl2pPr marL="0" indent="0" latinLnBrk="0">
              <a:spcBef>
                <a:spcPts val="0"/>
              </a:spcBef>
              <a:buNone/>
              <a:defRPr lang="ro-RO" sz="1800"/>
            </a:lvl2pPr>
            <a:lvl3pPr marL="0" indent="0" latinLnBrk="0">
              <a:spcBef>
                <a:spcPts val="0"/>
              </a:spcBef>
              <a:buNone/>
              <a:defRPr lang="ro-RO" sz="1800"/>
            </a:lvl3pPr>
            <a:lvl4pPr marL="0" indent="0" latinLnBrk="0">
              <a:spcBef>
                <a:spcPts val="0"/>
              </a:spcBef>
              <a:buNone/>
              <a:defRPr lang="ro-RO" sz="1800"/>
            </a:lvl4pPr>
            <a:lvl5pPr marL="0" indent="0" latinLnBrk="0">
              <a:spcBef>
                <a:spcPts val="0"/>
              </a:spcBef>
              <a:buNone/>
              <a:defRPr lang="ro-RO" sz="1800"/>
            </a:lvl5pPr>
          </a:lstStyle>
          <a:p>
            <a:pPr lvl="0"/>
            <a:r>
              <a:rPr lang="ro-RO" dirty="0"/>
              <a:t>[Adresă web]</a:t>
            </a:r>
          </a:p>
        </p:txBody>
      </p:sp>
    </p:spTree>
    <p:extLst>
      <p:ext uri="{BB962C8B-B14F-4D97-AF65-F5344CB8AC3E}">
        <p14:creationId xmlns:p14="http://schemas.microsoft.com/office/powerpoint/2010/main" val="23943100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608">
          <p15:clr>
            <a:srgbClr val="FBAE40"/>
          </p15:clr>
        </p15:guide>
        <p15:guide id="2" orient="horz" pos="288">
          <p15:clr>
            <a:srgbClr val="FBAE40"/>
          </p15:clr>
        </p15:guide>
        <p15:guide id="0" pos="288">
          <p15:clr>
            <a:srgbClr val="FBAE40"/>
          </p15:clr>
        </p15:guide>
        <p15:guide id="3" pos="6048">
          <p15:clr>
            <a:srgbClr val="FBAE40"/>
          </p15:clr>
        </p15:guide>
        <p15:guide id="4" pos="2136">
          <p15:clr>
            <a:srgbClr val="A4A3A4"/>
          </p15:clr>
        </p15:guide>
        <p15:guide id="5" pos="4272">
          <p15:clr>
            <a:srgbClr val="A4A3A4"/>
          </p15:clr>
        </p15:guide>
      </p15:sldGuideLst>
    </p:ext>
  </p:extLst>
</p:sldLayout>
</file>

<file path=ppt/slideMasters/_rels/slideMaster11.xml.rels>&#65279;<?xml version="1.0" encoding="utf-8"?><Relationships xmlns="http://schemas.openxmlformats.org/package/2006/relationships"><Relationship Type="http://schemas.openxmlformats.org/officeDocument/2006/relationships/theme" Target="/ppt/theme/theme13.xml" Id="rId3" /><Relationship Type="http://schemas.openxmlformats.org/officeDocument/2006/relationships/slideLayout" Target="/ppt/slideLayouts/slideLayout21.xml" Id="rId2" /><Relationship Type="http://schemas.openxmlformats.org/officeDocument/2006/relationships/slideLayout" Target="/ppt/slideLayouts/slideLayout12.xml" Id="rId1" /></Relationships>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titlu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ro-RO" dirty="0"/>
              <a:t>Faceți clic pentru a edita stilul de titlu coordonator</a:t>
            </a:r>
          </a:p>
        </p:txBody>
      </p:sp>
      <p:sp>
        <p:nvSpPr>
          <p:cNvPr id="3" name="Substituent text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ro-RO" dirty="0"/>
              <a:t>Faceți clic pentru a edita stilurile de text coordonatoare</a:t>
            </a:r>
          </a:p>
          <a:p>
            <a:pPr lvl="1"/>
            <a:r>
              <a:rPr lang="ro-RO" dirty="0"/>
              <a:t>Al doilea nivel</a:t>
            </a:r>
          </a:p>
          <a:p>
            <a:pPr lvl="2"/>
            <a:r>
              <a:rPr lang="ro-RO" dirty="0"/>
              <a:t>Al treilea nivel</a:t>
            </a:r>
          </a:p>
          <a:p>
            <a:pPr lvl="3"/>
            <a:r>
              <a:rPr lang="ro-RO" dirty="0"/>
              <a:t>Al patrulea nivel</a:t>
            </a:r>
          </a:p>
          <a:p>
            <a:pPr lvl="4"/>
            <a:r>
              <a:rPr lang="ro-RO" dirty="0"/>
              <a:t>Al cincilea nivel</a:t>
            </a:r>
          </a:p>
        </p:txBody>
      </p:sp>
      <p:sp>
        <p:nvSpPr>
          <p:cNvPr id="4" name="Substituent dată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latinLnBrk="0">
              <a:defRPr lang="ro-RO" sz="1320">
                <a:solidFill>
                  <a:schemeClr val="tx1">
                    <a:tint val="75000"/>
                  </a:schemeClr>
                </a:solidFill>
              </a:defRPr>
            </a:lvl1pPr>
          </a:lstStyle>
          <a:p>
            <a:fld id="{A26A0B64-5370-4795-B6D5-C721D3D190C9}" type="datetime1">
              <a:rPr lang="ro-RO" smtClean="0"/>
              <a:pPr/>
              <a:t>20.07.2013</a:t>
            </a:fld>
            <a:endParaRPr lang="ro-RO" dirty="0"/>
          </a:p>
        </p:txBody>
      </p:sp>
      <p:sp>
        <p:nvSpPr>
          <p:cNvPr id="5" name="Substituent subsol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latinLnBrk="0">
              <a:defRPr lang="ro-RO" sz="1320">
                <a:solidFill>
                  <a:schemeClr val="tx1">
                    <a:tint val="75000"/>
                  </a:schemeClr>
                </a:solidFill>
              </a:defRPr>
            </a:lvl1pPr>
          </a:lstStyle>
          <a:p>
            <a:endParaRPr lang="ro-RO" dirty="0"/>
          </a:p>
        </p:txBody>
      </p:sp>
      <p:sp>
        <p:nvSpPr>
          <p:cNvPr id="6" name="Substituent număr diapozitiv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latinLnBrk="0">
              <a:defRPr lang="ro-RO" sz="1320">
                <a:solidFill>
                  <a:schemeClr val="tx1">
                    <a:tint val="75000"/>
                  </a:schemeClr>
                </a:solidFill>
              </a:defRPr>
            </a:lvl1pPr>
          </a:lstStyle>
          <a:p>
            <a:fld id="{ED236ED2-EF9B-4B9B-9B58-09E1C1CBDE09}" type="slidenum">
              <a:rPr lang="ro-RO" smtClean="0"/>
              <a:t>‹#›</a:t>
            </a:fld>
            <a:endParaRPr lang="ro-RO" dirty="0"/>
          </a:p>
        </p:txBody>
      </p:sp>
    </p:spTree>
    <p:extLst>
      <p:ext uri="{BB962C8B-B14F-4D97-AF65-F5344CB8AC3E}">
        <p14:creationId xmlns:p14="http://schemas.microsoft.com/office/powerpoint/2010/main" val="3173466682"/>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lang="ro-RO"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lang="ro-RO"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lang="ro-RO"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lang="ro-RO"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lang="ro-RO"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lang="ro-RO"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lang="ro-RO"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lang="ro-RO"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lang="ro-RO"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lang="ro-RO" sz="1980" kern="1200">
          <a:solidFill>
            <a:schemeClr val="tx1"/>
          </a:solidFill>
          <a:latin typeface="+mn-lt"/>
          <a:ea typeface="+mn-ea"/>
          <a:cs typeface="+mn-cs"/>
        </a:defRPr>
      </a:lvl9pPr>
    </p:bodyStyle>
    <p:otherStyle>
      <a:defPPr>
        <a:defRPr lang="ro-RO"/>
      </a:defPPr>
      <a:lvl1pPr marL="0" algn="l" defTabSz="1005840" rtl="0" eaLnBrk="1" latinLnBrk="0" hangingPunct="1">
        <a:defRPr lang="ro-RO" sz="1980" kern="1200">
          <a:solidFill>
            <a:schemeClr val="tx1"/>
          </a:solidFill>
          <a:latin typeface="+mn-lt"/>
          <a:ea typeface="+mn-ea"/>
          <a:cs typeface="+mn-cs"/>
        </a:defRPr>
      </a:lvl1pPr>
      <a:lvl2pPr marL="502920" algn="l" defTabSz="1005840" rtl="0" eaLnBrk="1" latinLnBrk="0" hangingPunct="1">
        <a:defRPr lang="ro-RO" sz="1980" kern="1200">
          <a:solidFill>
            <a:schemeClr val="tx1"/>
          </a:solidFill>
          <a:latin typeface="+mn-lt"/>
          <a:ea typeface="+mn-ea"/>
          <a:cs typeface="+mn-cs"/>
        </a:defRPr>
      </a:lvl2pPr>
      <a:lvl3pPr marL="1005840" algn="l" defTabSz="1005840" rtl="0" eaLnBrk="1" latinLnBrk="0" hangingPunct="1">
        <a:defRPr lang="ro-RO" sz="1980" kern="1200">
          <a:solidFill>
            <a:schemeClr val="tx1"/>
          </a:solidFill>
          <a:latin typeface="+mn-lt"/>
          <a:ea typeface="+mn-ea"/>
          <a:cs typeface="+mn-cs"/>
        </a:defRPr>
      </a:lvl3pPr>
      <a:lvl4pPr marL="1508760" algn="l" defTabSz="1005840" rtl="0" eaLnBrk="1" latinLnBrk="0" hangingPunct="1">
        <a:defRPr lang="ro-RO" sz="1980" kern="1200">
          <a:solidFill>
            <a:schemeClr val="tx1"/>
          </a:solidFill>
          <a:latin typeface="+mn-lt"/>
          <a:ea typeface="+mn-ea"/>
          <a:cs typeface="+mn-cs"/>
        </a:defRPr>
      </a:lvl4pPr>
      <a:lvl5pPr marL="2011680" algn="l" defTabSz="1005840" rtl="0" eaLnBrk="1" latinLnBrk="0" hangingPunct="1">
        <a:defRPr lang="ro-RO" sz="1980" kern="1200">
          <a:solidFill>
            <a:schemeClr val="tx1"/>
          </a:solidFill>
          <a:latin typeface="+mn-lt"/>
          <a:ea typeface="+mn-ea"/>
          <a:cs typeface="+mn-cs"/>
        </a:defRPr>
      </a:lvl5pPr>
      <a:lvl6pPr marL="2514600" algn="l" defTabSz="1005840" rtl="0" eaLnBrk="1" latinLnBrk="0" hangingPunct="1">
        <a:defRPr lang="ro-RO" sz="1980" kern="1200">
          <a:solidFill>
            <a:schemeClr val="tx1"/>
          </a:solidFill>
          <a:latin typeface="+mn-lt"/>
          <a:ea typeface="+mn-ea"/>
          <a:cs typeface="+mn-cs"/>
        </a:defRPr>
      </a:lvl6pPr>
      <a:lvl7pPr marL="3017520" algn="l" defTabSz="1005840" rtl="0" eaLnBrk="1" latinLnBrk="0" hangingPunct="1">
        <a:defRPr lang="ro-RO" sz="1980" kern="1200">
          <a:solidFill>
            <a:schemeClr val="tx1"/>
          </a:solidFill>
          <a:latin typeface="+mn-lt"/>
          <a:ea typeface="+mn-ea"/>
          <a:cs typeface="+mn-cs"/>
        </a:defRPr>
      </a:lvl7pPr>
      <a:lvl8pPr marL="3520440" algn="l" defTabSz="1005840" rtl="0" eaLnBrk="1" latinLnBrk="0" hangingPunct="1">
        <a:defRPr lang="ro-RO" sz="1980" kern="1200">
          <a:solidFill>
            <a:schemeClr val="tx1"/>
          </a:solidFill>
          <a:latin typeface="+mn-lt"/>
          <a:ea typeface="+mn-ea"/>
          <a:cs typeface="+mn-cs"/>
        </a:defRPr>
      </a:lvl8pPr>
      <a:lvl9pPr marL="4023360" algn="l" defTabSz="1005840" rtl="0" eaLnBrk="1" latinLnBrk="0" hangingPunct="1">
        <a:defRPr lang="ro-RO" sz="1980" kern="1200">
          <a:solidFill>
            <a:schemeClr val="tx1"/>
          </a:solidFill>
          <a:latin typeface="+mn-lt"/>
          <a:ea typeface="+mn-ea"/>
          <a:cs typeface="+mn-cs"/>
        </a:defRPr>
      </a:lvl9pPr>
    </p:otherStyle>
  </p:txStyles>
</p:sldMaster>
</file>

<file path=ppt/slides/_rels/slide12.xml.rels>&#65279;<?xml version="1.0" encoding="utf-8"?><Relationships xmlns="http://schemas.openxmlformats.org/package/2006/relationships"><Relationship Type="http://schemas.openxmlformats.org/officeDocument/2006/relationships/image" Target="/ppt/media/image12.jpeg" Id="rId3" /><Relationship Type="http://schemas.openxmlformats.org/officeDocument/2006/relationships/notesSlide" Target="/ppt/notesSlides/notesSlide12.xml" Id="rId2" /><Relationship Type="http://schemas.openxmlformats.org/officeDocument/2006/relationships/slideLayout" Target="/ppt/slideLayouts/slideLayout12.xml" Id="rId1" /></Relationships>
</file>

<file path=ppt/slides/_rels/slide21.xml.rels>&#65279;<?xml version="1.0" encoding="utf-8"?><Relationships xmlns="http://schemas.openxmlformats.org/package/2006/relationships"><Relationship Type="http://schemas.openxmlformats.org/officeDocument/2006/relationships/image" Target="/ppt/media/image2.jpg" Id="rId3" /><Relationship Type="http://schemas.openxmlformats.org/officeDocument/2006/relationships/notesSlide" Target="/ppt/notesSlides/notesSlide21.xml" Id="rId2" /><Relationship Type="http://schemas.openxmlformats.org/officeDocument/2006/relationships/slideLayout" Target="/ppt/slideLayouts/slideLayout21.xml" Id="rId1" /></Relationships>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text 1"/>
          <p:cNvSpPr>
            <a:spLocks noGrp="1"/>
          </p:cNvSpPr>
          <p:nvPr>
            <p:ph type="body" sz="quarter" idx="10"/>
          </p:nvPr>
        </p:nvSpPr>
        <p:spPr/>
        <p:txBody>
          <a:bodyPr/>
          <a:lstStyle/>
          <a:p>
            <a:r>
              <a:rPr lang="ro-RO" dirty="0"/>
              <a:t>Acest loc ar fi perfect pentru o declarație a obiectivelor</a:t>
            </a:r>
          </a:p>
        </p:txBody>
      </p:sp>
      <p:sp>
        <p:nvSpPr>
          <p:cNvPr id="3" name="Substituent text 2"/>
          <p:cNvSpPr>
            <a:spLocks noGrp="1"/>
          </p:cNvSpPr>
          <p:nvPr>
            <p:ph type="body" sz="quarter" idx="11"/>
          </p:nvPr>
        </p:nvSpPr>
        <p:spPr/>
        <p:txBody>
          <a:bodyPr/>
          <a:lstStyle/>
          <a:p>
            <a:r>
              <a:rPr lang="ro-RO" dirty="0"/>
              <a:t>Această broșură nouă, profesionistă, se poate utiliza ca atare sau o puteți particulariza cu ușurință.</a:t>
            </a:r>
          </a:p>
          <a:p>
            <a:r>
              <a:rPr lang="ro-RO" dirty="0"/>
              <a:t>În pagina următoare, am adăugat câteva sfaturi (ca acesta) pentru a vă ajuta să începeți.</a:t>
            </a:r>
          </a:p>
          <a:p>
            <a:pPr lvl="0"/>
            <a:r>
              <a:rPr lang="ro-RO" dirty="0"/>
              <a:t>(Apropo, pentru a înlocui fotografiile din broșură, selectați o imagine și ștergeți-o. Apoi faceți clic pe pictograma Inserare imagine din substituent pentru a insera o fotografie proprie.)</a:t>
            </a:r>
          </a:p>
        </p:txBody>
      </p:sp>
      <p:sp>
        <p:nvSpPr>
          <p:cNvPr id="4" name="Substituent text 3"/>
          <p:cNvSpPr>
            <a:spLocks noGrp="1"/>
          </p:cNvSpPr>
          <p:nvPr>
            <p:ph type="body" sz="quarter" idx="12"/>
          </p:nvPr>
        </p:nvSpPr>
        <p:spPr/>
        <p:txBody>
          <a:bodyPr/>
          <a:lstStyle/>
          <a:p>
            <a:r>
              <a:rPr lang="ro-RO" sz="3000" dirty="0"/>
              <a:t>Broșura firmei dvs.</a:t>
            </a:r>
          </a:p>
        </p:txBody>
      </p:sp>
      <p:pic>
        <p:nvPicPr>
          <p:cNvPr id="13" name="Substituent imagine 12"/>
          <p:cNvPicPr>
            <a:picLocks noGrp="1" noChangeAspect="1"/>
          </p:cNvPicPr>
          <p:nvPr>
            <p:ph type="pic" sz="quarter" idx="13"/>
          </p:nvPr>
        </p:nvPicPr>
        <p:blipFill rotWithShape="1">
          <a:blip r:embed="rId3" cstate="print">
            <a:extLst>
              <a:ext uri="{28A0092B-C50C-407E-A947-70E740481C1C}">
                <a14:useLocalDpi xmlns:a14="http://schemas.microsoft.com/office/drawing/2010/main" val="0"/>
              </a:ext>
            </a:extLst>
          </a:blip>
          <a:srcRect l="20613" r="20613"/>
          <a:stretch/>
        </p:blipFill>
        <p:spPr/>
      </p:pic>
      <p:sp>
        <p:nvSpPr>
          <p:cNvPr id="6" name="Substituent text 5"/>
          <p:cNvSpPr>
            <a:spLocks noGrp="1"/>
          </p:cNvSpPr>
          <p:nvPr>
            <p:ph type="body" sz="quarter" idx="14"/>
          </p:nvPr>
        </p:nvSpPr>
        <p:spPr/>
        <p:txBody>
          <a:bodyPr/>
          <a:lstStyle/>
          <a:p>
            <a:r>
              <a:rPr lang="ro-RO" dirty="0"/>
              <a:t>O descriere scurtă a liniei slogan a firmei s-ar potrivi bine aici</a:t>
            </a:r>
          </a:p>
        </p:txBody>
      </p:sp>
      <p:sp>
        <p:nvSpPr>
          <p:cNvPr id="7" name="Substituent text 6"/>
          <p:cNvSpPr>
            <a:spLocks noGrp="1"/>
          </p:cNvSpPr>
          <p:nvPr>
            <p:ph type="body" sz="quarter" idx="15"/>
          </p:nvPr>
        </p:nvSpPr>
        <p:spPr/>
        <p:txBody>
          <a:bodyPr/>
          <a:lstStyle/>
          <a:p>
            <a:r>
              <a:rPr lang="ro-RO" b="1" dirty="0" smtClean="0"/>
              <a:t>[Nume firmă]</a:t>
            </a:r>
          </a:p>
          <a:p>
            <a:r>
              <a:rPr lang="ro-RO" dirty="0" smtClean="0"/>
              <a:t>[Adresă poștală]</a:t>
            </a:r>
          </a:p>
          <a:p>
            <a:r>
              <a:rPr lang="ro-RO" dirty="0" smtClean="0"/>
              <a:t>[Localitate, Jud., Cod poștal]</a:t>
            </a:r>
            <a:br>
              <a:rPr lang="ro-RO" dirty="0" smtClean="0"/>
            </a:br>
            <a:endParaRPr lang="ro-RO" dirty="0"/>
          </a:p>
        </p:txBody>
      </p:sp>
      <p:sp>
        <p:nvSpPr>
          <p:cNvPr id="22" name="Substituent text 21"/>
          <p:cNvSpPr>
            <a:spLocks noGrp="1"/>
          </p:cNvSpPr>
          <p:nvPr>
            <p:ph type="body" sz="quarter" idx="18"/>
          </p:nvPr>
        </p:nvSpPr>
        <p:spPr/>
        <p:txBody>
          <a:bodyPr/>
          <a:lstStyle/>
          <a:p>
            <a:r>
              <a:rPr lang="ro-RO" dirty="0"/>
              <a:t>[Numele destinatarului]</a:t>
            </a:r>
          </a:p>
          <a:p>
            <a:r>
              <a:rPr lang="ro-RO" dirty="0"/>
              <a:t>[Adresă]</a:t>
            </a:r>
          </a:p>
          <a:p>
            <a:r>
              <a:rPr lang="ro-RO" dirty="0"/>
              <a:t>[Localitate, Jud., Cod poștal]</a:t>
            </a:r>
          </a:p>
        </p:txBody>
      </p:sp>
    </p:spTree>
    <p:extLst>
      <p:ext uri="{BB962C8B-B14F-4D97-AF65-F5344CB8AC3E}">
        <p14:creationId xmlns:p14="http://schemas.microsoft.com/office/powerpoint/2010/main" val="40098848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ubstituent text 13"/>
          <p:cNvSpPr>
            <a:spLocks noGrp="1"/>
          </p:cNvSpPr>
          <p:nvPr>
            <p:ph type="body" sz="quarter" idx="10"/>
          </p:nvPr>
        </p:nvSpPr>
        <p:spPr/>
        <p:txBody>
          <a:bodyPr/>
          <a:lstStyle/>
          <a:p>
            <a:r>
              <a:rPr lang="ro-RO" dirty="0"/>
              <a:t>Personalizați-l</a:t>
            </a:r>
          </a:p>
        </p:txBody>
      </p:sp>
      <p:sp>
        <p:nvSpPr>
          <p:cNvPr id="15" name="Substituent text 14"/>
          <p:cNvSpPr>
            <a:spLocks noGrp="1"/>
          </p:cNvSpPr>
          <p:nvPr>
            <p:ph type="body" sz="quarter" idx="11"/>
          </p:nvPr>
        </p:nvSpPr>
        <p:spPr/>
        <p:txBody>
          <a:bodyPr/>
          <a:lstStyle/>
          <a:p>
            <a:r>
              <a:rPr lang="ro-RO" dirty="0"/>
              <a:t>Dacă vi se pare că un document care arată atât de bine este dificil de formatat, fiți fără grijă!</a:t>
            </a:r>
          </a:p>
          <a:p>
            <a:r>
              <a:rPr lang="ro-RO" dirty="0"/>
              <a:t>Substituenții din această broșură sunt formatați pentru dvs. Introduceți textul dvs. propriu pentru a-l personaliza.</a:t>
            </a:r>
          </a:p>
        </p:txBody>
      </p:sp>
      <p:pic>
        <p:nvPicPr>
          <p:cNvPr id="2" name="Substituent imagine 1"/>
          <p:cNvPicPr>
            <a:picLocks noGrp="1" noChangeAspect="1"/>
          </p:cNvPicPr>
          <p:nvPr>
            <p:ph type="pic" sz="quarter" idx="19"/>
          </p:nvPr>
        </p:nvPicPr>
        <p:blipFill rotWithShape="1">
          <a:blip r:embed="rId3">
            <a:extLst>
              <a:ext uri="{28A0092B-C50C-407E-A947-70E740481C1C}">
                <a14:useLocalDpi xmlns:a14="http://schemas.microsoft.com/office/drawing/2010/main" val="0"/>
              </a:ext>
            </a:extLst>
          </a:blip>
          <a:srcRect l="7862" t="4546" r="26680" b="15371"/>
          <a:stretch/>
        </p:blipFill>
        <p:spPr/>
      </p:pic>
      <p:sp>
        <p:nvSpPr>
          <p:cNvPr id="17" name="Substituent text 16"/>
          <p:cNvSpPr>
            <a:spLocks noGrp="1"/>
          </p:cNvSpPr>
          <p:nvPr>
            <p:ph type="body" sz="quarter" idx="20"/>
          </p:nvPr>
        </p:nvSpPr>
        <p:spPr>
          <a:xfrm>
            <a:off x="457199" y="4605087"/>
            <a:ext cx="2834640" cy="223896"/>
          </a:xfrm>
        </p:spPr>
        <p:txBody>
          <a:bodyPr/>
          <a:lstStyle/>
          <a:p>
            <a:r>
              <a:rPr lang="ro-RO" dirty="0"/>
              <a:t>Ce includeți într-o broșură?</a:t>
            </a:r>
          </a:p>
        </p:txBody>
      </p:sp>
      <p:sp>
        <p:nvSpPr>
          <p:cNvPr id="18" name="Substituent text 17"/>
          <p:cNvSpPr>
            <a:spLocks noGrp="1"/>
          </p:cNvSpPr>
          <p:nvPr>
            <p:ph type="body" sz="quarter" idx="21"/>
          </p:nvPr>
        </p:nvSpPr>
        <p:spPr>
          <a:xfrm>
            <a:off x="457199" y="4856342"/>
            <a:ext cx="2834640" cy="2258833"/>
          </a:xfrm>
        </p:spPr>
        <p:txBody>
          <a:bodyPr/>
          <a:lstStyle/>
          <a:p>
            <a:pPr lvl="0"/>
            <a:r>
              <a:rPr lang="ro-RO" dirty="0"/>
              <a:t>Acest loc ar fi perfect pentru o declarație a obiectivelor. Puteți să utilizați partea din dreapta a paginii pentru a rezuma felul în care vă diferențiați de ceilalți și a evidenția o scurtă poveste de succes.</a:t>
            </a:r>
          </a:p>
          <a:p>
            <a:pPr lvl="0"/>
            <a:r>
              <a:rPr lang="ro-RO" dirty="0"/>
              <a:t>(Și nu uitați să alegeți fotografiile care ilustrează ceea ce firma dvs. face cel mai bine. Imaginile trebuie să fie pregătite pentru a impresiona.)</a:t>
            </a:r>
          </a:p>
          <a:p>
            <a:pPr lvl="0"/>
            <a:r>
              <a:rPr lang="ro-RO" dirty="0"/>
              <a:t>Puteți să includeți o listă cu marcatori de produse, servicii sau beneficii majore ale lucrului cu firma dvs. Sau doar să rezumați punctele esențiale în câteva paragrafe concise.</a:t>
            </a:r>
          </a:p>
          <a:p>
            <a:r>
              <a:rPr lang="ro-RO" dirty="0"/>
              <a:t>Nu uitați să includeți câteva specificații despre ceea ce oferiți și lucrurile care vă diferențiază de concurența dvs.</a:t>
            </a:r>
          </a:p>
        </p:txBody>
      </p:sp>
      <p:sp>
        <p:nvSpPr>
          <p:cNvPr id="12" name="Substituent text 11"/>
          <p:cNvSpPr>
            <a:spLocks noGrp="1"/>
          </p:cNvSpPr>
          <p:nvPr>
            <p:ph type="body" sz="quarter" idx="22"/>
          </p:nvPr>
        </p:nvSpPr>
        <p:spPr/>
        <p:txBody>
          <a:bodyPr/>
          <a:lstStyle/>
          <a:p>
            <a:r>
              <a:rPr lang="ro-RO" dirty="0"/>
              <a:t>„Lăsați timiditatea deoparte! Arătați-le cât sunteți de grozavi! Acesta este un loc foarte bun pentru o mărturie strălucită.”</a:t>
            </a:r>
          </a:p>
          <a:p>
            <a:r>
              <a:rPr lang="ro-RO" b="1" dirty="0"/>
              <a:t>- Ana Melinte, București</a:t>
            </a:r>
          </a:p>
        </p:txBody>
      </p:sp>
      <p:sp>
        <p:nvSpPr>
          <p:cNvPr id="19" name="Substituent text 18"/>
          <p:cNvSpPr>
            <a:spLocks noGrp="1"/>
          </p:cNvSpPr>
          <p:nvPr>
            <p:ph type="body" sz="quarter" idx="23"/>
          </p:nvPr>
        </p:nvSpPr>
        <p:spPr/>
        <p:txBody>
          <a:bodyPr/>
          <a:lstStyle/>
          <a:p>
            <a:r>
              <a:rPr lang="ro-RO" dirty="0"/>
              <a:t>Știm că puteți vorbi ore în șir despre cât de grozavă este firma dvs. (Și nici nu vă condamnăm pentru asta - sunteți uimitori!)</a:t>
            </a:r>
          </a:p>
          <a:p>
            <a:r>
              <a:rPr lang="ro-RO" dirty="0"/>
              <a:t>Dar, pentru că trebuie să fiu succint și agreabil, iată alte câteva sugestii despre ce puteți include...</a:t>
            </a:r>
          </a:p>
        </p:txBody>
      </p:sp>
      <p:sp>
        <p:nvSpPr>
          <p:cNvPr id="20" name="Substituent text 19"/>
          <p:cNvSpPr>
            <a:spLocks noGrp="1"/>
          </p:cNvSpPr>
          <p:nvPr>
            <p:ph type="body" sz="quarter" idx="24"/>
          </p:nvPr>
        </p:nvSpPr>
        <p:spPr/>
        <p:txBody>
          <a:bodyPr/>
          <a:lstStyle/>
          <a:p>
            <a:r>
              <a:rPr lang="ro-RO" dirty="0"/>
              <a:t>Puteți încerca să puneți la stânga un rezumat al avantajelor pe care le aveți în fața concurenței, iar în mijloc, o poveste de succes scurtă a unui client sau unele dintre aceste mărturii interesante.</a:t>
            </a:r>
          </a:p>
          <a:p>
            <a:r>
              <a:rPr lang="ro-RO" dirty="0"/>
              <a:t>Partea din dreapta a acestei pagini este perfectă pentru un rezumat al produselor sau serviciilor principale.</a:t>
            </a:r>
          </a:p>
        </p:txBody>
      </p:sp>
      <p:sp>
        <p:nvSpPr>
          <p:cNvPr id="21" name="Substituent text 20"/>
          <p:cNvSpPr>
            <a:spLocks noGrp="1"/>
          </p:cNvSpPr>
          <p:nvPr>
            <p:ph type="body" sz="quarter" idx="25"/>
          </p:nvPr>
        </p:nvSpPr>
        <p:spPr/>
        <p:txBody>
          <a:bodyPr/>
          <a:lstStyle/>
          <a:p>
            <a:r>
              <a:rPr lang="ro-RO" dirty="0"/>
              <a:t>Concentrați-vă asupra a ceea ce faceți cel mai bine</a:t>
            </a:r>
          </a:p>
        </p:txBody>
      </p:sp>
      <p:sp>
        <p:nvSpPr>
          <p:cNvPr id="22" name="Substituent text 21"/>
          <p:cNvSpPr>
            <a:spLocks noGrp="1"/>
          </p:cNvSpPr>
          <p:nvPr>
            <p:ph type="body" sz="quarter" idx="26"/>
          </p:nvPr>
        </p:nvSpPr>
        <p:spPr/>
        <p:txBody>
          <a:bodyPr/>
          <a:lstStyle/>
          <a:p>
            <a:r>
              <a:rPr lang="ro-RO" dirty="0"/>
              <a:t>Produsele și serviciile noastre</a:t>
            </a:r>
          </a:p>
        </p:txBody>
      </p:sp>
      <p:sp>
        <p:nvSpPr>
          <p:cNvPr id="23" name="Substituent text 22"/>
          <p:cNvSpPr>
            <a:spLocks noGrp="1"/>
          </p:cNvSpPr>
          <p:nvPr>
            <p:ph type="body" sz="quarter" idx="27"/>
          </p:nvPr>
        </p:nvSpPr>
        <p:spPr/>
        <p:txBody>
          <a:bodyPr/>
          <a:lstStyle/>
          <a:p>
            <a:r>
              <a:rPr lang="ro-RO" dirty="0"/>
              <a:t>Acesta este un loc pentru „ceea ce vă evidențiază”. Dacă ați avea doar câteva secunde pentru a vă vinde produsele sau serviciile unei persoane, ce ați spune?</a:t>
            </a:r>
          </a:p>
          <a:p>
            <a:endParaRPr lang="ro-RO" dirty="0"/>
          </a:p>
        </p:txBody>
      </p:sp>
      <p:sp>
        <p:nvSpPr>
          <p:cNvPr id="24" name="Substituent text 23"/>
          <p:cNvSpPr>
            <a:spLocks noGrp="1"/>
          </p:cNvSpPr>
          <p:nvPr>
            <p:ph type="body" sz="quarter" idx="28"/>
          </p:nvPr>
        </p:nvSpPr>
        <p:spPr/>
        <p:txBody>
          <a:bodyPr/>
          <a:lstStyle/>
          <a:p>
            <a:r>
              <a:rPr lang="ro-RO" dirty="0"/>
              <a:t>Clienți principali</a:t>
            </a:r>
          </a:p>
        </p:txBody>
      </p:sp>
      <p:sp>
        <p:nvSpPr>
          <p:cNvPr id="25" name="Substituent text 24"/>
          <p:cNvSpPr>
            <a:spLocks noGrp="1"/>
          </p:cNvSpPr>
          <p:nvPr>
            <p:ph type="body" sz="quarter" idx="29"/>
          </p:nvPr>
        </p:nvSpPr>
        <p:spPr/>
        <p:txBody>
          <a:bodyPr/>
          <a:lstStyle/>
          <a:p>
            <a:r>
              <a:rPr lang="ro-RO" dirty="0"/>
              <a:t>Se recomandă să menționați aici o parte din clienții dvs. cei mai importanți:</a:t>
            </a:r>
          </a:p>
          <a:p>
            <a:endParaRPr lang="ro-RO" dirty="0"/>
          </a:p>
        </p:txBody>
      </p:sp>
      <p:sp>
        <p:nvSpPr>
          <p:cNvPr id="26" name="Substituent text 25"/>
          <p:cNvSpPr>
            <a:spLocks noGrp="1"/>
          </p:cNvSpPr>
          <p:nvPr>
            <p:ph type="body" sz="quarter" idx="30"/>
          </p:nvPr>
        </p:nvSpPr>
        <p:spPr/>
        <p:txBody>
          <a:bodyPr/>
          <a:lstStyle/>
          <a:p>
            <a:r>
              <a:rPr lang="ro-RO" dirty="0"/>
              <a:t>Contactați-ne</a:t>
            </a:r>
          </a:p>
        </p:txBody>
      </p:sp>
      <p:sp>
        <p:nvSpPr>
          <p:cNvPr id="27" name="Substituent text 26"/>
          <p:cNvSpPr>
            <a:spLocks noGrp="1"/>
          </p:cNvSpPr>
          <p:nvPr>
            <p:ph type="body" sz="quarter" idx="31"/>
          </p:nvPr>
        </p:nvSpPr>
        <p:spPr/>
        <p:txBody>
          <a:bodyPr/>
          <a:lstStyle/>
          <a:p>
            <a:pPr lvl="0"/>
            <a:r>
              <a:rPr lang="ro-RO" dirty="0"/>
              <a:t>Companie mare, importantă</a:t>
            </a:r>
          </a:p>
          <a:p>
            <a:pPr lvl="0"/>
            <a:r>
              <a:rPr lang="ro-RO" dirty="0"/>
              <a:t>Companie foarte cunoscută</a:t>
            </a:r>
          </a:p>
          <a:p>
            <a:pPr lvl="0"/>
            <a:r>
              <a:rPr lang="ro-RO" dirty="0"/>
              <a:t>Companie impresionantă</a:t>
            </a:r>
          </a:p>
        </p:txBody>
      </p:sp>
      <p:sp>
        <p:nvSpPr>
          <p:cNvPr id="33" name="Substituent text 32"/>
          <p:cNvSpPr>
            <a:spLocks noGrp="1"/>
          </p:cNvSpPr>
          <p:nvPr>
            <p:ph type="body" sz="quarter" idx="32"/>
          </p:nvPr>
        </p:nvSpPr>
        <p:spPr/>
        <p:txBody>
          <a:bodyPr/>
          <a:lstStyle/>
          <a:p>
            <a:r>
              <a:rPr lang="ro-RO" b="1" dirty="0"/>
              <a:t>[Nume firmă]</a:t>
            </a:r>
          </a:p>
          <a:p>
            <a:r>
              <a:rPr lang="ro-RO" dirty="0"/>
              <a:t>[Adresă poștală]</a:t>
            </a:r>
          </a:p>
          <a:p>
            <a:r>
              <a:rPr lang="ro-RO" dirty="0"/>
              <a:t>[Localitate, Jud., Cod poștal]</a:t>
            </a:r>
          </a:p>
          <a:p>
            <a:r>
              <a:rPr lang="ro-RO" dirty="0"/>
              <a:t>[Telefon]</a:t>
            </a:r>
          </a:p>
          <a:p>
            <a:r>
              <a:rPr lang="ro-RO" dirty="0"/>
              <a:t>[Adresă de e-mail]</a:t>
            </a:r>
          </a:p>
        </p:txBody>
      </p:sp>
      <p:sp>
        <p:nvSpPr>
          <p:cNvPr id="38" name="Substituent text 37"/>
          <p:cNvSpPr>
            <a:spLocks noGrp="1"/>
          </p:cNvSpPr>
          <p:nvPr>
            <p:ph type="body" sz="quarter" idx="37"/>
          </p:nvPr>
        </p:nvSpPr>
        <p:spPr/>
        <p:txBody>
          <a:bodyPr/>
          <a:lstStyle/>
          <a:p>
            <a:r>
              <a:rPr lang="ro-RO" dirty="0"/>
              <a:t>[Adresă web]</a:t>
            </a:r>
          </a:p>
        </p:txBody>
      </p:sp>
    </p:spTree>
    <p:extLst>
      <p:ext uri="{BB962C8B-B14F-4D97-AF65-F5344CB8AC3E}">
        <p14:creationId xmlns:p14="http://schemas.microsoft.com/office/powerpoint/2010/main" val="3218315254"/>
      </p:ext>
    </p:extLst>
  </p:cSld>
  <p:clrMapOvr>
    <a:masterClrMapping/>
  </p:clrMapOvr>
  <p:timing>
    <p:tnLst>
      <p:par>
        <p:cTn id="1" dur="indefinite" restart="never" nodeType="tmRoot"/>
      </p:par>
    </p:tnLst>
  </p:timing>
</p:sld>
</file>

<file path=ppt/theme/theme13.xml><?xml version="1.0" encoding="utf-8"?>
<a:theme xmlns:a="http://schemas.openxmlformats.org/drawingml/2006/main" name="Temă Office">
  <a:themeElements>
    <a:clrScheme name="Broșură">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2.xml><?xml version="1.0" encoding="utf-8"?>
<a:theme xmlns:a="http://schemas.openxmlformats.org/drawingml/2006/main" name="Temă Office">
  <a:themeElements>
    <a:clrScheme name="Broșură">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1.xml><?xml version="1.0" encoding="utf-8"?>
<a:theme xmlns:a="http://schemas.openxmlformats.org/drawingml/2006/main" name="Temă Office">
  <a:themeElements>
    <a:clrScheme name="Broșură">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3.xml.rels>&#65279;<?xml version="1.0" encoding="utf-8"?><Relationships xmlns="http://schemas.openxmlformats.org/package/2006/relationships"><Relationship Type="http://schemas.openxmlformats.org/officeDocument/2006/relationships/customXmlProps" Target="/customXml/itemProps13.xml" Id="rId1" /></Relationships>
</file>

<file path=customXml/_rels/item22.xml.rels>&#65279;<?xml version="1.0" encoding="utf-8"?><Relationships xmlns="http://schemas.openxmlformats.org/package/2006/relationships"><Relationship Type="http://schemas.openxmlformats.org/officeDocument/2006/relationships/customXmlProps" Target="/customXml/itemProps22.xml" Id="rId1" /></Relationships>
</file>

<file path=customXml/_rels/item3.xml.rels>&#65279;<?xml version="1.0" encoding="utf-8"?><Relationships xmlns="http://schemas.openxmlformats.org/package/2006/relationships"><Relationship Type="http://schemas.openxmlformats.org/officeDocument/2006/relationships/customXmlProps" Target="/customXml/itemProps31.xml" Id="rId1" /></Relationships>
</file>

<file path=customXml/item13.xml><?xml version="1.0" encoding="utf-8"?>
<?mso-contentType ?>
<FormTemplates xmlns="http://schemas.microsoft.com/sharepoint/v3/contenttype/forms">
  <Display>DocumentLibraryForm</Display>
  <Edit>DocumentLibraryForm</Edit>
  <New>DocumentLibraryForm</New>
</FormTemplates>
</file>

<file path=customXml/item2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3.xml><?xml version="1.0" encoding="utf-8"?>
<ds:datastoreItem xmlns:ds="http://schemas.openxmlformats.org/officeDocument/2006/customXml" ds:itemID="{327D78D9-ABCB-4365-8FC6-81DAE6D76C8D}">
  <ds:schemaRefs>
    <ds:schemaRef ds:uri="http://schemas.microsoft.com/sharepoint/v3/contenttype/forms"/>
  </ds:schemaRefs>
</ds:datastoreItem>
</file>

<file path=customXml/itemProps22.xml><?xml version="1.0" encoding="utf-8"?>
<ds:datastoreItem xmlns:ds="http://schemas.openxmlformats.org/officeDocument/2006/customXml" ds:itemID="{E2C4A8D7-C01B-4DE2-A07B-89BD602E1D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1.xml><?xml version="1.0" encoding="utf-8"?>
<ds:datastoreItem xmlns:ds="http://schemas.openxmlformats.org/officeDocument/2006/customXml" ds:itemID="{0C341F41-647A-43BF-B6CC-90888A493BBA}">
  <ds:schemaRefs>
    <ds:schemaRef ds:uri="http://purl.org/dc/dcmitype/"/>
    <ds:schemaRef ds:uri="http://schemas.microsoft.com/office/2006/documentManagement/types"/>
    <ds:schemaRef ds:uri="http://purl.org/dc/elements/1.1/"/>
    <ds:schemaRef ds:uri="http://www.w3.org/XML/1998/namespace"/>
    <ds:schemaRef ds:uri="http://schemas.microsoft.com/office/infopath/2007/PartnerControls"/>
    <ds:schemaRef ds:uri="http://schemas.microsoft.com/office/2006/metadata/properties"/>
    <ds:schemaRef ds:uri="http://schemas.openxmlformats.org/package/2006/metadata/core-properties"/>
    <ds:schemaRef ds:uri="http://purl.org/dc/terms/"/>
  </ds:schemaRefs>
</ds:datastoreItem>
</file>

<file path=docProps/app.xml><?xml version="1.0" encoding="utf-8"?>
<ap:Properties xmlns:vt="http://schemas.openxmlformats.org/officeDocument/2006/docPropsVTypes" xmlns:ap="http://schemas.openxmlformats.org/officeDocument/2006/extended-properties">
  <ap:Template>Brochure_Blueglass_Trifold_webapp</ap:Template>
  <ap:TotalTime>37</ap:TotalTime>
  <ap:Words>593</ap:Words>
  <ap:Application>Microsoft Office PowerPoint</ap:Application>
  <ap:PresentationFormat>Particularizare</ap:PresentationFormat>
  <ap:Paragraphs>44</ap:Paragraphs>
  <ap:Slides>2</ap:Slides>
  <ap:Notes>2</ap:Notes>
  <ap:HiddenSlides>0</ap:HiddenSlides>
  <ap:MMClips>0</ap:MMClips>
  <ap:ScaleCrop>false</ap:ScaleCrop>
  <ap:HeadingPairs>
    <vt:vector baseType="variant" size="6">
      <vt:variant>
        <vt:lpstr>Fonturi utilizate</vt:lpstr>
      </vt:variant>
      <vt:variant>
        <vt:i4>2</vt:i4>
      </vt:variant>
      <vt:variant>
        <vt:lpstr>Temă</vt:lpstr>
      </vt:variant>
      <vt:variant>
        <vt:i4>1</vt:i4>
      </vt:variant>
      <vt:variant>
        <vt:lpstr>Titluri diapozitive</vt:lpstr>
      </vt:variant>
      <vt:variant>
        <vt:i4>2</vt:i4>
      </vt:variant>
    </vt:vector>
  </ap:HeadingPairs>
  <ap:TitlesOfParts>
    <vt:vector baseType="lpstr" size="5">
      <vt:lpstr>Arial</vt:lpstr>
      <vt:lpstr>Verdana</vt:lpstr>
      <vt:lpstr>Temă Office</vt:lpstr>
      <vt:lpstr>Prezentare PowerPoint</vt:lpstr>
      <vt:lpstr>Prezentare PowerPoint</vt:lpstr>
    </vt:vector>
  </ap:TitlesOfParts>
  <ap:LinksUpToDate>false</ap:LinksUpToDate>
  <ap:SharedDoc>false</ap:SharedDoc>
  <ap:HyperlinksChanged>false</ap:HyperlinksChanged>
  <ap:AppVersion>15.0000</ap:AppVersion>
</ap: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2013-06-10T19:09:05Z</dcterms:created>
  <dcterms:modified xsi:type="dcterms:W3CDTF">2013-07-20T06:51:04Z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