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4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pt-PT" noProof="1"/>
            <a:t>Grupo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pt-PT" noProof="1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pt-PT" noProof="1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pt-PT" noProof="1"/>
            <a:t>Tarefa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pt-PT" noProof="1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pt-PT" noProof="1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pt-PT" noProof="1"/>
            <a:t>Tarefa 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pt-PT" noProof="1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pt-PT" noProof="1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pt-PT" noProof="1"/>
            <a:t>Grupo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pt-PT" noProof="1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pt-PT" noProof="1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pt-PT" noProof="1"/>
            <a:t>Tarefa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pt-PT" noProof="1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pt-PT" noProof="1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pt-PT" noProof="1"/>
            <a:t>Tarefa 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pt-PT" noProof="1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pt-PT" noProof="1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pt-PT" noProof="1"/>
            <a:t>Grupo 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pt-PT" noProof="1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pt-PT" noProof="1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pt-PT" noProof="1"/>
            <a:t>Tarefa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pt-PT" noProof="1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pt-PT" noProof="1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 custScaleY="70720" custLinFactNeighborY="-13337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 custScaleY="70720" custLinFactNeighborY="-13337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 custScaleY="70720" custLinFactNeighborY="-13337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2315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noProof="1"/>
            <a:t>Grupo A</a:t>
          </a:r>
        </a:p>
      </dsp:txBody>
      <dsp:txXfrm>
        <a:off x="1485" y="1231537"/>
        <a:ext cx="1448655" cy="579462"/>
      </dsp:txXfrm>
    </dsp:sp>
    <dsp:sp modelId="{DBAA3E7F-2835-4125-A5E2-27CBE035761C}">
      <dsp:nvSpPr>
        <dsp:cNvPr id="0" name=""/>
        <dsp:cNvSpPr/>
      </dsp:nvSpPr>
      <dsp:spPr>
        <a:xfrm>
          <a:off x="1485" y="1833643"/>
          <a:ext cx="1448655" cy="1229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noProof="1"/>
            <a:t>Tarefa 1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noProof="1"/>
            <a:t>Tarefa 2</a:t>
          </a:r>
        </a:p>
      </dsp:txBody>
      <dsp:txXfrm>
        <a:off x="1485" y="1833643"/>
        <a:ext cx="1448655" cy="1229005"/>
      </dsp:txXfrm>
    </dsp:sp>
    <dsp:sp modelId="{038F020D-778A-4A38-A7AD-8697A8717D12}">
      <dsp:nvSpPr>
        <dsp:cNvPr id="0" name=""/>
        <dsp:cNvSpPr/>
      </dsp:nvSpPr>
      <dsp:spPr>
        <a:xfrm>
          <a:off x="1652953" y="12315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noProof="1"/>
            <a:t>Grupo B</a:t>
          </a:r>
        </a:p>
      </dsp:txBody>
      <dsp:txXfrm>
        <a:off x="1652953" y="1231537"/>
        <a:ext cx="1448655" cy="579462"/>
      </dsp:txXfrm>
    </dsp:sp>
    <dsp:sp modelId="{FE41B497-3D13-495A-8DEB-A0BFCEA67D20}">
      <dsp:nvSpPr>
        <dsp:cNvPr id="0" name=""/>
        <dsp:cNvSpPr/>
      </dsp:nvSpPr>
      <dsp:spPr>
        <a:xfrm>
          <a:off x="1652953" y="1833643"/>
          <a:ext cx="1448655" cy="1229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noProof="1"/>
            <a:t>Tarefa 1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noProof="1"/>
            <a:t>Tarefa 2</a:t>
          </a:r>
        </a:p>
      </dsp:txBody>
      <dsp:txXfrm>
        <a:off x="1652953" y="1833643"/>
        <a:ext cx="1448655" cy="1229005"/>
      </dsp:txXfrm>
    </dsp:sp>
    <dsp:sp modelId="{23226F2C-FA6A-4CF2-BC65-843CC6787E62}">
      <dsp:nvSpPr>
        <dsp:cNvPr id="0" name=""/>
        <dsp:cNvSpPr/>
      </dsp:nvSpPr>
      <dsp:spPr>
        <a:xfrm>
          <a:off x="3304421" y="1231537"/>
          <a:ext cx="1448655" cy="579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noProof="1"/>
            <a:t>Grupo C</a:t>
          </a:r>
        </a:p>
      </dsp:txBody>
      <dsp:txXfrm>
        <a:off x="3304421" y="1231537"/>
        <a:ext cx="1448655" cy="579462"/>
      </dsp:txXfrm>
    </dsp:sp>
    <dsp:sp modelId="{0D2BA54C-3970-460F-9F0F-377BB319FFEC}">
      <dsp:nvSpPr>
        <dsp:cNvPr id="0" name=""/>
        <dsp:cNvSpPr/>
      </dsp:nvSpPr>
      <dsp:spPr>
        <a:xfrm>
          <a:off x="3304421" y="1833643"/>
          <a:ext cx="1448655" cy="1229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rtlCol="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2100" kern="1200" noProof="1"/>
            <a:t>Tarefa 1</a:t>
          </a:r>
        </a:p>
      </dsp:txBody>
      <dsp:txXfrm>
        <a:off x="3304421" y="1833643"/>
        <a:ext cx="1448655" cy="122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4DA7E-A491-4691-80C1-1CFE092BD899}" type="datetime1">
              <a:rPr lang="pt-PT" smtClean="0"/>
              <a:t>03/04/2020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E63E68-87C8-48A4-957F-D516C7CAD7B5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579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08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DDF2AA-7281-44A6-AED2-5896CA503D69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26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 hasCustomPrompt="1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kumimoji="0" lang="pt-PT" noProof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 hasCustomPrompt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kumimoji="0" lang="pt-PT" noProof="0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40665-A1F5-47B5-8B9C-3B9A82CC5FB1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pt-PT" noProof="0" dirty="0"/>
              <a:t>Clique para editar o estilo do título do Modelo Global</a:t>
            </a:r>
            <a:endParaRPr kumimoji="0"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D0A949-2607-4132-A812-D2426A02B3C9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pt-PT" noProof="0" dirty="0"/>
              <a:t>Clique para editar o estilo do título do Modelo Global</a:t>
            </a:r>
            <a:endParaRPr kumimoji="0"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E379D-3508-4655-894E-5EDF85D69472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pPr rtl="0"/>
            <a:r>
              <a:rPr lang="pt-PT" noProof="0" dirty="0"/>
              <a:t>Clique para editar o estilo do título do Modelo Global</a:t>
            </a:r>
            <a:endParaRPr kumimoji="0"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563F9-F98C-4BD0-A348-1D7198BAA695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AC9D17-EB5F-4746-AEC5-C8175B95C6D9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pt-PT" noProof="0" dirty="0"/>
              <a:t>Clique para editar o estilo do título do Modelo Global</a:t>
            </a:r>
            <a:endParaRPr kumimoji="0"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25475-8D1C-469E-B936-4136CA041A82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 hasCustomPrompt="1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 hasCustomPrompt="1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6E8118-7993-40A8-B87F-97FE9BF66D55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000"/>
            </a:lvl1pPr>
          </a:lstStyle>
          <a:p>
            <a:pPr rtl="0"/>
            <a:r>
              <a:rPr lang="pt-PT" noProof="0" dirty="0"/>
              <a:t>Clique para editar o estilo do título do Modelo Global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D455F-2B9A-472B-A1BD-437EF0052E23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DF9095-2046-44A7-98B5-66DA22DEAB72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kumimoji="0" lang="pt-PT" noProof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 hasCustomPrompt="1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 hasCustomPrompt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B73D23-6730-426C-AC9C-9A876F81E5A5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  <a:endParaRPr kumimoji="0" lang="pt-PT" noProof="0"/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694D1FF4-2ED1-4C2F-AAA9-3C6AD936B6B1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pt-PT" noProof="0" smtClean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Autofit/>
          </a:bodyPr>
          <a:lstStyle/>
          <a:p>
            <a:pPr rtl="0"/>
            <a:r>
              <a:rPr lang="pt-PT" noProof="0" dirty="0"/>
              <a:t>Clique para editar o estilo do título do Modelo Global</a:t>
            </a:r>
            <a:endParaRPr kumimoji="0" lang="pt-PT" noProof="0" dirty="0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pt-PT" noProof="0"/>
              <a:t>Clique para editar os estilos de texto do Modelo Global</a:t>
            </a:r>
          </a:p>
          <a:p>
            <a:pPr lvl="1" rtl="0" eaLnBrk="1" latinLnBrk="0" hangingPunct="1"/>
            <a:r>
              <a:rPr lang="pt-PT" noProof="0"/>
              <a:t>Segundo nível</a:t>
            </a:r>
          </a:p>
          <a:p>
            <a:pPr lvl="2" rtl="0" eaLnBrk="1" latinLnBrk="0" hangingPunct="1"/>
            <a:r>
              <a:rPr lang="pt-PT" noProof="0"/>
              <a:t>Terceiro nível</a:t>
            </a:r>
          </a:p>
          <a:p>
            <a:pPr lvl="3" rtl="0" eaLnBrk="1" latinLnBrk="0" hangingPunct="1"/>
            <a:r>
              <a:rPr lang="pt-PT" noProof="0"/>
              <a:t>Quarto nível</a:t>
            </a:r>
          </a:p>
          <a:p>
            <a:pPr lvl="4" rtl="0" eaLnBrk="1" latinLnBrk="0" hangingPunct="1"/>
            <a:r>
              <a:rPr lang="pt-PT" noProof="0"/>
              <a:t>Quinto nível</a:t>
            </a:r>
            <a:endParaRPr kumimoji="0" lang="pt-PT" noProof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2AB5B074-57EA-41BF-A9A8-4E582F6B0708}" type="datetime1">
              <a:rPr lang="pt-PT" noProof="0" smtClean="0"/>
              <a:t>03/04/2020</a:t>
            </a:fld>
            <a:endParaRPr lang="pt-PT" noProof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PT" noProof="0"/>
              <a:t>Adicione um rodapé</a:t>
            </a:r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PT"/>
              <a:t>Esquema de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PT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/>
              <a:t>Esquema de Título e Conteúdo com Lista</a:t>
            </a:r>
          </a:p>
        </p:txBody>
      </p:sp>
      <p:sp>
        <p:nvSpPr>
          <p:cNvPr id="14" name="Marcador de Posição de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/>
              <a:t>Esquema de Conteúdo Duplo com Tabela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1513825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pt-PT" noProof="0"/>
                        <a:t>Classe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Grupo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Grupo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pt-PT" noProof="0"/>
                        <a:t>Classe 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pt-PT" noProof="0"/>
                        <a:t>Classe 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pt-PT" noProof="0"/>
                        <a:t>Classe 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Marcador de Posição de Conteúdo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pt-PT"/>
              <a:t>Primeira marca aqui</a:t>
            </a:r>
          </a:p>
          <a:p>
            <a:pPr rtl="0"/>
            <a:r>
              <a:rPr lang="pt-PT"/>
              <a:t>Segunda marca de lista aqui</a:t>
            </a:r>
          </a:p>
          <a:p>
            <a:pPr rtl="0"/>
            <a:r>
              <a:rPr lang="pt-PT"/>
              <a:t>Terceira marca aqui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PT" noProof="1"/>
              <a:t>Esquema de Conteúdo Duplo com SmartArt</a:t>
            </a:r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pt-PT" noProof="1"/>
              <a:t>Primeira marca de lista aqui</a:t>
            </a:r>
          </a:p>
          <a:p>
            <a:pPr rtl="0"/>
            <a:r>
              <a:rPr lang="pt-PT" noProof="1"/>
              <a:t>Segunda marca de lista aqui</a:t>
            </a:r>
          </a:p>
          <a:p>
            <a:pPr rtl="0"/>
            <a:r>
              <a:rPr lang="pt-PT" noProof="1"/>
              <a:t>Terceira marca aqui</a:t>
            </a:r>
          </a:p>
        </p:txBody>
      </p:sp>
      <p:graphicFrame>
        <p:nvGraphicFramePr>
          <p:cNvPr id="9" name="Marcador de Posição de Conteúdo 8" descr="Lista com marcas horizontal a mostrar três grupos ordenados da esquerda para a direita com descrições de tarefas por baixo de cada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1503323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delo de estrutura de ponto de referênci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Tema do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102</Words>
  <PresentationFormat>Ecrã Panorâmico</PresentationFormat>
  <Paragraphs>40</Paragraphs>
  <Slides>4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Modelo de estrutura de ponto de referência</vt:lpstr>
      <vt:lpstr>Esquema de Título</vt:lpstr>
      <vt:lpstr>Esquema de Título e Conteúdo com Lista</vt:lpstr>
      <vt:lpstr>Esquema de Conteúdo Duplo com Tabela</vt:lpstr>
      <vt:lpstr>Esquema de Conteúdo Duplo com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2020-04-03T02:49:44Z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