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8-24T09:29:16.344" v="28"/>
      <pc:docMkLst>
        <pc:docMk/>
      </pc:docMkLst>
      <pc:sldChg chg="modSp mod modNotes">
        <pc:chgData name="Fake Test User" userId="SID-0" providerId="Test" clId="FakeClientId" dt="2021-08-24T03:33:13.396" v="24" actId="790"/>
        <pc:sldMkLst>
          <pc:docMk/>
          <pc:sldMk cId="2929381990" sldId="256"/>
        </pc:sldMkLst>
        <pc:spChg chg="mod">
          <ac:chgData name="Fake Test User" userId="SID-0" providerId="Test" clId="FakeClientId" dt="2021-08-24T03:33:13.396" v="24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3:33:13.396" v="24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3:33:20.068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3:31:46.720" v="10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3:31:46.720" v="10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3:31:46.720" v="10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3:31:46.720" v="10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3:31:46.720" v="10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3:33:20.068" v="2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3:33:20.068" v="2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3:20.068" v="2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3:20.068" v="2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3:20.068" v="2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3:20.068" v="2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03.064" v="1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3:32:03.064" v="1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2:03.064" v="1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03.064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03.064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03.064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08.939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32:08.939" v="14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14.377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3:32:14.377" v="15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19.033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3:32:19.033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2:19.033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19.033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19.033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23.267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3:32:23.267" v="17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32:23.267" v="17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32:23.267" v="17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27.674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32:27.674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32.580" v="1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32:32.580" v="1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2:37.479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3:32:37.479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2:37.479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2:37.479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2:37.479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2:37.479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3:00.209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3:33:00.209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3:00.209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3:00.209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3:00.209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3:00.209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31:58.517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3:31:58.517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31:58.517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31:58.517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31:58.517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31:58.517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5308F256-AE56-49E3-AF8D-4A75A75D3A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1DA615A-4A01-4CA5-8BD0-A565832B37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4ED1D-B438-4872-ADC5-D019822F9BA6}" type="datetimeFigureOut">
              <a:rPr lang="pt-PT" smtClean="0"/>
              <a:t>24/08/2021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9743CFF-8312-4E50-90FA-811FB71383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9BA87FF-E5F8-4B54-850A-691911CA73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82B7-760E-4442-9391-0F63DF9AA0D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4421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F5C06-BAD3-4146-B499-D2D64E72C378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dirty="0"/>
              <a:t>Clique para editar os Estilos de título do modelo global</a:t>
            </a:r>
          </a:p>
          <a:p>
            <a:pPr lvl="1"/>
            <a:r>
              <a:rPr lang="pt-PT" noProof="0" dirty="0"/>
              <a:t>Segundo nível</a:t>
            </a:r>
          </a:p>
          <a:p>
            <a:pPr lvl="2"/>
            <a:r>
              <a:rPr lang="pt-PT" noProof="0" dirty="0"/>
              <a:t>Terceiro nível</a:t>
            </a:r>
          </a:p>
          <a:p>
            <a:pPr lvl="3"/>
            <a:r>
              <a:rPr lang="pt-PT" noProof="0" dirty="0"/>
              <a:t>Quarto nível</a:t>
            </a:r>
          </a:p>
          <a:p>
            <a:pPr lvl="4"/>
            <a:r>
              <a:rPr lang="pt-PT" noProof="0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6E987-02AE-480C-939A-E8C9AA9AD3F6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0482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6E987-02AE-480C-939A-E8C9AA9AD3F6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66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372D08-45EF-48DD-A2EB-AE6D91EB5A39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  <p:cxnSp>
        <p:nvCxnSpPr>
          <p:cNvPr id="9" name="Conexão Reta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A07F51-262E-4C4C-977D-F4A76406DE61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70E2D-CF98-4B73-980A-A44840A1CA69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F3ED20-169D-4E6E-ADEF-CA0845BF34C7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8CE913-E793-43B0-9000-263658FD169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  <p:cxnSp>
        <p:nvCxnSpPr>
          <p:cNvPr id="9" name="Conexão Reta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EB96C-E1FA-48C2-BB0C-97FE1BA88B3F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0CCAE-BED4-42AB-932F-1557139363F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207125-74DD-424C-ACBF-79284F9BBF40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tângulo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BECC7A-9467-4DF7-9870-CAAA61CF0D71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C740ABD-522B-40BE-8279-AD0F81D3A13A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195B0-A396-4415-9C34-417073453F38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8254C457-BB46-4653-8968-3757B807AAA6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cxnSp>
        <p:nvCxnSpPr>
          <p:cNvPr id="10" name="Conexão Reta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1</Words>
  <PresentationFormat>Ecrã Panorâmico</PresentationFormat>
  <Paragraphs>1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Retrospetiva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2021-08-24T09:29:23Z</dcterms:modified>
</cp:coreProperties>
</file>