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4T09:19:04.476" v="31" actId="20577"/>
      <pc:docMkLst>
        <pc:docMk/>
      </pc:docMkLst>
      <pc:sldChg chg="modSp mod modNotes">
        <pc:chgData name="Fake Test User" userId="SID-0" providerId="Test" clId="FakeClientId" dt="2021-08-24T04:11:43.373" v="27" actId="790"/>
        <pc:sldMkLst>
          <pc:docMk/>
          <pc:sldMk cId="1642343887" sldId="256"/>
        </pc:sldMkLst>
        <pc:spChg chg="mod">
          <ac:chgData name="Fake Test User" userId="SID-0" providerId="Test" clId="FakeClientId" dt="2021-08-24T04:11:43.373" v="27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4:11:43.373" v="27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3:12:53.045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3:11:22.841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3:11:22.841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3:11:22.841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3:11:22.841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3:11:22.841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3:11:28.044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3:11:28.044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28.044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28.044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28.044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28.044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33.544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3:11:33.544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33.544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33.544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33.544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33.544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38.153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3:11:38.153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38.153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38.153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38.153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38.153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42.982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1:42.982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48.216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11:48.216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52.950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3:11:52.950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52.950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52.950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52.950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57.919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3:11:57.919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57.919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57.919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03.185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03.185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13.872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13.872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53.045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3:12:53.045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53.045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53.045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53.045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53.045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45.919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3:12:45.919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45.919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45.919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45.919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45.919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09.107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2:09.107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18.701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4T03:12:18.701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18.701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18.701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18.701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18.701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23.279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3:12:23.279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27.810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4T03:12:27.810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27.810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27.810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27.810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27.810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32.607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4T03:12:32.607" v="19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36.982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36.982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E7A56278-34DF-40E3-B1D6-B17518B37C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1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857A8F0-8B03-4F21-A048-820A162FCB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7F96F-6937-4D8A-A252-7518708AA2B7}" type="datetimeFigureOut">
              <a:rPr lang="pt-PT" noProof="1" smtClean="0"/>
              <a:t>24/08/2021</a:t>
            </a:fld>
            <a:endParaRPr lang="pt-PT" noProof="1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EC647B9-A679-4696-9FED-C728186EF5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1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B3A6A5F-0A04-4516-AF14-D04ECA34F0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F774-5BEF-4775-A7B6-2504C37E2839}" type="slidenum">
              <a:rPr lang="pt-PT" noProof="1" smtClean="0"/>
              <a:t>‹nº›</a:t>
            </a:fld>
            <a:endParaRPr lang="pt-PT" noProof="1"/>
          </a:p>
        </p:txBody>
      </p:sp>
    </p:spTree>
    <p:extLst>
      <p:ext uri="{BB962C8B-B14F-4D97-AF65-F5344CB8AC3E}">
        <p14:creationId xmlns:p14="http://schemas.microsoft.com/office/powerpoint/2010/main" val="1616237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165B-D52F-46BE-AFB8-1C2FB1651B9C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dirty="0"/>
              <a:t>Clique para editar os Estilos de título do modelo global</a:t>
            </a:r>
          </a:p>
          <a:p>
            <a:pPr lvl="1"/>
            <a:r>
              <a:rPr lang="pt-PT" noProof="0" dirty="0"/>
              <a:t>Segundo nível</a:t>
            </a:r>
          </a:p>
          <a:p>
            <a:pPr lvl="2"/>
            <a:r>
              <a:rPr lang="pt-PT" noProof="0" dirty="0"/>
              <a:t>Terceiro nível</a:t>
            </a:r>
          </a:p>
          <a:p>
            <a:pPr lvl="3"/>
            <a:r>
              <a:rPr lang="pt-PT" noProof="0" dirty="0"/>
              <a:t>Quarto nível</a:t>
            </a:r>
          </a:p>
          <a:p>
            <a:pPr lvl="4"/>
            <a:r>
              <a:rPr lang="pt-PT" noProof="0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2F509-BF5D-49A5-A9BB-877C9D559C48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8898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2F509-BF5D-49A5-A9BB-877C9D559C4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356673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FD07C-3ACF-4BC7-A432-F4A21821E13F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orma livre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orma livre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orma livre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orma livre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orma livre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orma livre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9B99FB-A4EB-4CEA-9F1C-4C40C16E644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6BE204-82BE-42DF-B450-C5439E0BF57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P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Caixa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P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15AE-F56D-4BB7-AB43-FBBF68E8D5A3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FD40E9-6919-48BD-AFDF-391533B01A3D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 de texto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P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Caixa de texto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P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A9931A-C196-44A5-A31C-CA37C515CA19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pt-PT" noProof="0"/>
              <a:t>Clique para editar os Estilos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94EDDF-968D-4FB4-A1EC-B77D98CF3CF1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CE0E97-892A-44DB-864E-2734C50413A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1D4F4-C3F5-46A7-973F-48253A61FAC5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6B6686-DCAA-41F3-BF74-5D357D9C66CD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CC9439-EB4A-450A-BB52-EDA4638E7364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9FCA32-7063-48F4-A05C-E8E1DC3DA636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980379-53F1-4A33-9A48-1EE91EC3A75E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3EE045-1385-4075-9BF0-DC499C834718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436518-8072-4214-BA40-491C768CB961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DDE05D-FE1F-41B4-BAD1-C34F368458B6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4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DF730D-87A3-4566-910E-A4787476AB4C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orma livre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orma livre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orma livre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orma livre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orma livre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orma livre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9B77DDD9-F151-4491-A97E-C8C2319C6CB3}" type="datetime1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37</ap:TotalTime>
  <ap:Words>1</ap:Words>
  <ap:PresentationFormat>Ecrã Panorâmico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Parallax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2021-08-24T09:19:22Z</dcterms:modified>
</cp:coreProperties>
</file>