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642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9:14:26.096" v="26"/>
      <pc:docMkLst>
        <pc:docMk/>
      </pc:docMkLst>
      <pc:sldChg chg="modSp mod modNotes">
        <pc:chgData name="Fake Test User" userId="SID-0" providerId="Test" clId="FakeClientId" dt="2021-08-24T04:01:47.781" v="25" actId="790"/>
        <pc:sldMkLst>
          <pc:docMk/>
          <pc:sldMk cId="241142677" sldId="256"/>
        </pc:sldMkLst>
        <pc:spChg chg="mod">
          <ac:chgData name="Fake Test User" userId="SID-0" providerId="Test" clId="FakeClientId" dt="2021-08-24T04:01:47.781" v="25" actId="790"/>
          <ac:spMkLst>
            <pc:docMk/>
            <pc:sldMk cId="24114267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4:01:47.781" v="25" actId="790"/>
          <ac:spMkLst>
            <pc:docMk/>
            <pc:sldMk cId="24114267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4:01:35.766" v="23" actId="790"/>
        <pc:sldMasterMkLst>
          <pc:docMk/>
          <pc:sldMasterMk cId="0" sldId="2147483840"/>
        </pc:sldMasterMkLst>
        <pc:spChg chg="mod">
          <ac:chgData name="Fake Test User" userId="SID-0" providerId="Test" clId="FakeClientId" dt="2021-08-24T03:59:51.506" v="5" actId="790"/>
          <ac:spMkLst>
            <pc:docMk/>
            <pc:sldMasterMk cId="0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8-24T03:59:51.506" v="5" actId="790"/>
          <ac:spMkLst>
            <pc:docMk/>
            <pc:sldMasterMk cId="0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8-24T03:59:51.506" v="5" actId="790"/>
          <ac:spMkLst>
            <pc:docMk/>
            <pc:sldMasterMk cId="0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8-24T03:59:51.506" v="5" actId="790"/>
          <ac:spMkLst>
            <pc:docMk/>
            <pc:sldMasterMk cId="0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8-24T03:59:51.506" v="5" actId="790"/>
          <ac:spMkLst>
            <pc:docMk/>
            <pc:sldMasterMk cId="0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3:59:54.897" v="6" actId="790"/>
          <pc:sldLayoutMkLst>
            <pc:docMk/>
            <pc:sldMasterMk cId="0" sldId="2147483840"/>
            <pc:sldLayoutMk cId="0" sldId="2147483841"/>
          </pc:sldLayoutMkLst>
          <pc:spChg chg="mod">
            <ac:chgData name="Fake Test User" userId="SID-0" providerId="Test" clId="FakeClientId" dt="2021-08-24T03:59:54.897" v="6" actId="790"/>
            <ac:spMkLst>
              <pc:docMk/>
              <pc:sldMasterMk cId="0" sldId="2147483840"/>
              <pc:sldLayoutMk cId="0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59:54.897" v="6" actId="790"/>
            <ac:spMkLst>
              <pc:docMk/>
              <pc:sldMasterMk cId="0" sldId="2147483840"/>
              <pc:sldLayoutMk cId="0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59:54.897" v="6" actId="790"/>
            <ac:spMkLst>
              <pc:docMk/>
              <pc:sldMasterMk cId="0" sldId="2147483840"/>
              <pc:sldLayoutMk cId="0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59:54.897" v="6" actId="790"/>
            <ac:spMkLst>
              <pc:docMk/>
              <pc:sldMasterMk cId="0" sldId="2147483840"/>
              <pc:sldLayoutMk cId="0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59:54.897" v="6" actId="790"/>
            <ac:spMkLst>
              <pc:docMk/>
              <pc:sldMasterMk cId="0" sldId="2147483840"/>
              <pc:sldLayoutMk cId="0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3:59:59.976" v="7" actId="790"/>
          <pc:sldLayoutMkLst>
            <pc:docMk/>
            <pc:sldMasterMk cId="0" sldId="2147483840"/>
            <pc:sldLayoutMk cId="0" sldId="2147483842"/>
          </pc:sldLayoutMkLst>
          <pc:spChg chg="mod">
            <ac:chgData name="Fake Test User" userId="SID-0" providerId="Test" clId="FakeClientId" dt="2021-08-24T03:59:59.976" v="7" actId="790"/>
            <ac:spMkLst>
              <pc:docMk/>
              <pc:sldMasterMk cId="0" sldId="2147483840"/>
              <pc:sldLayoutMk cId="0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3:59:59.976" v="7" actId="790"/>
            <ac:spMkLst>
              <pc:docMk/>
              <pc:sldMasterMk cId="0" sldId="2147483840"/>
              <pc:sldLayoutMk cId="0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3:59:59.976" v="7" actId="790"/>
            <ac:spMkLst>
              <pc:docMk/>
              <pc:sldMasterMk cId="0" sldId="2147483840"/>
              <pc:sldLayoutMk cId="0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3:59:59.976" v="7" actId="790"/>
            <ac:spMkLst>
              <pc:docMk/>
              <pc:sldMasterMk cId="0" sldId="2147483840"/>
              <pc:sldLayoutMk cId="0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3:59:59.976" v="7" actId="790"/>
            <ac:spMkLst>
              <pc:docMk/>
              <pc:sldMasterMk cId="0" sldId="2147483840"/>
              <pc:sldLayoutMk cId="0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0:04.616" v="8" actId="790"/>
          <pc:sldLayoutMkLst>
            <pc:docMk/>
            <pc:sldMasterMk cId="0" sldId="2147483840"/>
            <pc:sldLayoutMk cId="0" sldId="2147483843"/>
          </pc:sldLayoutMkLst>
          <pc:spChg chg="mod">
            <ac:chgData name="Fake Test User" userId="SID-0" providerId="Test" clId="FakeClientId" dt="2021-08-24T04:00:04.616" v="8" actId="790"/>
            <ac:spMkLst>
              <pc:docMk/>
              <pc:sldMasterMk cId="0" sldId="2147483840"/>
              <pc:sldLayoutMk cId="0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0:04.616" v="8" actId="790"/>
            <ac:spMkLst>
              <pc:docMk/>
              <pc:sldMasterMk cId="0" sldId="2147483840"/>
              <pc:sldLayoutMk cId="0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0:04.616" v="8" actId="790"/>
            <ac:spMkLst>
              <pc:docMk/>
              <pc:sldMasterMk cId="0" sldId="2147483840"/>
              <pc:sldLayoutMk cId="0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0:04.616" v="8" actId="790"/>
            <ac:spMkLst>
              <pc:docMk/>
              <pc:sldMasterMk cId="0" sldId="2147483840"/>
              <pc:sldLayoutMk cId="0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0:04.616" v="8" actId="790"/>
            <ac:spMkLst>
              <pc:docMk/>
              <pc:sldMasterMk cId="0" sldId="2147483840"/>
              <pc:sldLayoutMk cId="0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0:10.209" v="9" actId="790"/>
          <pc:sldLayoutMkLst>
            <pc:docMk/>
            <pc:sldMasterMk cId="0" sldId="2147483840"/>
            <pc:sldLayoutMk cId="0" sldId="2147483844"/>
          </pc:sldLayoutMkLst>
          <pc:spChg chg="mod">
            <ac:chgData name="Fake Test User" userId="SID-0" providerId="Test" clId="FakeClientId" dt="2021-08-24T04:00:10.209" v="9" actId="790"/>
            <ac:spMkLst>
              <pc:docMk/>
              <pc:sldMasterMk cId="0" sldId="2147483840"/>
              <pc:sldLayoutMk cId="0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0:10.209" v="9" actId="790"/>
            <ac:spMkLst>
              <pc:docMk/>
              <pc:sldMasterMk cId="0" sldId="2147483840"/>
              <pc:sldLayoutMk cId="0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0:10.209" v="9" actId="790"/>
            <ac:spMkLst>
              <pc:docMk/>
              <pc:sldMasterMk cId="0" sldId="2147483840"/>
              <pc:sldLayoutMk cId="0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0:10.209" v="9" actId="790"/>
            <ac:spMkLst>
              <pc:docMk/>
              <pc:sldMasterMk cId="0" sldId="2147483840"/>
              <pc:sldLayoutMk cId="0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0:10.209" v="9" actId="790"/>
            <ac:spMkLst>
              <pc:docMk/>
              <pc:sldMasterMk cId="0" sldId="2147483840"/>
              <pc:sldLayoutMk cId="0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4:00:10.209" v="9" actId="790"/>
            <ac:spMkLst>
              <pc:docMk/>
              <pc:sldMasterMk cId="0" sldId="2147483840"/>
              <pc:sldLayoutMk cId="0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0:17.783" v="10" actId="790"/>
          <pc:sldLayoutMkLst>
            <pc:docMk/>
            <pc:sldMasterMk cId="0" sldId="2147483840"/>
            <pc:sldLayoutMk cId="0" sldId="2147483845"/>
          </pc:sldLayoutMkLst>
          <pc:spChg chg="mod">
            <ac:chgData name="Fake Test User" userId="SID-0" providerId="Test" clId="FakeClientId" dt="2021-08-24T04:00:17.783" v="10" actId="790"/>
            <ac:spMkLst>
              <pc:docMk/>
              <pc:sldMasterMk cId="0" sldId="2147483840"/>
              <pc:sldLayoutMk cId="0" sldId="214748384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0:17.783" v="10" actId="790"/>
            <ac:spMkLst>
              <pc:docMk/>
              <pc:sldMasterMk cId="0" sldId="2147483840"/>
              <pc:sldLayoutMk cId="0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0:17.783" v="10" actId="790"/>
            <ac:spMkLst>
              <pc:docMk/>
              <pc:sldMasterMk cId="0" sldId="2147483840"/>
              <pc:sldLayoutMk cId="0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0:17.783" v="10" actId="790"/>
            <ac:spMkLst>
              <pc:docMk/>
              <pc:sldMasterMk cId="0" sldId="2147483840"/>
              <pc:sldLayoutMk cId="0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0:17.783" v="10" actId="790"/>
            <ac:spMkLst>
              <pc:docMk/>
              <pc:sldMasterMk cId="0" sldId="2147483840"/>
              <pc:sldLayoutMk cId="0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4:00:17.783" v="10" actId="790"/>
            <ac:spMkLst>
              <pc:docMk/>
              <pc:sldMasterMk cId="0" sldId="2147483840"/>
              <pc:sldLayoutMk cId="0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4:00:17.783" v="10" actId="790"/>
            <ac:spMkLst>
              <pc:docMk/>
              <pc:sldMasterMk cId="0" sldId="2147483840"/>
              <pc:sldLayoutMk cId="0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4:00:17.783" v="10" actId="790"/>
            <ac:spMkLst>
              <pc:docMk/>
              <pc:sldMasterMk cId="0" sldId="2147483840"/>
              <pc:sldLayoutMk cId="0" sldId="214748384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0:38.736" v="11" actId="790"/>
          <pc:sldLayoutMkLst>
            <pc:docMk/>
            <pc:sldMasterMk cId="0" sldId="2147483840"/>
            <pc:sldLayoutMk cId="0" sldId="2147483846"/>
          </pc:sldLayoutMkLst>
          <pc:spChg chg="mod">
            <ac:chgData name="Fake Test User" userId="SID-0" providerId="Test" clId="FakeClientId" dt="2021-08-24T04:00:38.736" v="11" actId="790"/>
            <ac:spMkLst>
              <pc:docMk/>
              <pc:sldMasterMk cId="0" sldId="2147483840"/>
              <pc:sldLayoutMk cId="0" sldId="214748384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0:38.736" v="11" actId="790"/>
            <ac:spMkLst>
              <pc:docMk/>
              <pc:sldMasterMk cId="0" sldId="2147483840"/>
              <pc:sldLayoutMk cId="0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0:38.736" v="11" actId="790"/>
            <ac:spMkLst>
              <pc:docMk/>
              <pc:sldMasterMk cId="0" sldId="2147483840"/>
              <pc:sldLayoutMk cId="0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0:38.736" v="11" actId="790"/>
            <ac:spMkLst>
              <pc:docMk/>
              <pc:sldMasterMk cId="0" sldId="2147483840"/>
              <pc:sldLayoutMk cId="0" sldId="214748384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0:47.471" v="12" actId="790"/>
          <pc:sldLayoutMkLst>
            <pc:docMk/>
            <pc:sldMasterMk cId="0" sldId="2147483840"/>
            <pc:sldLayoutMk cId="0" sldId="2147483847"/>
          </pc:sldLayoutMkLst>
          <pc:spChg chg="mod">
            <ac:chgData name="Fake Test User" userId="SID-0" providerId="Test" clId="FakeClientId" dt="2021-08-24T04:00:47.471" v="12" actId="790"/>
            <ac:spMkLst>
              <pc:docMk/>
              <pc:sldMasterMk cId="0" sldId="2147483840"/>
              <pc:sldLayoutMk cId="0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0:47.471" v="12" actId="790"/>
            <ac:spMkLst>
              <pc:docMk/>
              <pc:sldMasterMk cId="0" sldId="2147483840"/>
              <pc:sldLayoutMk cId="0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0:47.471" v="12" actId="790"/>
            <ac:spMkLst>
              <pc:docMk/>
              <pc:sldMasterMk cId="0" sldId="2147483840"/>
              <pc:sldLayoutMk cId="0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0:52.500" v="13" actId="790"/>
          <pc:sldLayoutMkLst>
            <pc:docMk/>
            <pc:sldMasterMk cId="0" sldId="2147483840"/>
            <pc:sldLayoutMk cId="0" sldId="2147483848"/>
          </pc:sldLayoutMkLst>
          <pc:spChg chg="mod">
            <ac:chgData name="Fake Test User" userId="SID-0" providerId="Test" clId="FakeClientId" dt="2021-08-24T04:00:52.500" v="13" actId="790"/>
            <ac:spMkLst>
              <pc:docMk/>
              <pc:sldMasterMk cId="0" sldId="2147483840"/>
              <pc:sldLayoutMk cId="0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0:52.500" v="13" actId="790"/>
            <ac:spMkLst>
              <pc:docMk/>
              <pc:sldMasterMk cId="0" sldId="2147483840"/>
              <pc:sldLayoutMk cId="0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0:52.500" v="13" actId="790"/>
            <ac:spMkLst>
              <pc:docMk/>
              <pc:sldMasterMk cId="0" sldId="2147483840"/>
              <pc:sldLayoutMk cId="0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0:52.500" v="13" actId="790"/>
            <ac:spMkLst>
              <pc:docMk/>
              <pc:sldMasterMk cId="0" sldId="2147483840"/>
              <pc:sldLayoutMk cId="0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0:52.500" v="13" actId="790"/>
            <ac:spMkLst>
              <pc:docMk/>
              <pc:sldMasterMk cId="0" sldId="2147483840"/>
              <pc:sldLayoutMk cId="0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4:00:52.500" v="13" actId="790"/>
            <ac:spMkLst>
              <pc:docMk/>
              <pc:sldMasterMk cId="0" sldId="2147483840"/>
              <pc:sldLayoutMk cId="0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0:57.156" v="14" actId="790"/>
          <pc:sldLayoutMkLst>
            <pc:docMk/>
            <pc:sldMasterMk cId="0" sldId="2147483840"/>
            <pc:sldLayoutMk cId="0" sldId="2147483849"/>
          </pc:sldLayoutMkLst>
          <pc:spChg chg="mod">
            <ac:chgData name="Fake Test User" userId="SID-0" providerId="Test" clId="FakeClientId" dt="2021-08-24T04:00:57.156" v="14" actId="790"/>
            <ac:spMkLst>
              <pc:docMk/>
              <pc:sldMasterMk cId="0" sldId="2147483840"/>
              <pc:sldLayoutMk cId="0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0:57.156" v="14" actId="790"/>
            <ac:spMkLst>
              <pc:docMk/>
              <pc:sldMasterMk cId="0" sldId="2147483840"/>
              <pc:sldLayoutMk cId="0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0:57.156" v="14" actId="790"/>
            <ac:spMkLst>
              <pc:docMk/>
              <pc:sldMasterMk cId="0" sldId="2147483840"/>
              <pc:sldLayoutMk cId="0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0:57.156" v="14" actId="790"/>
            <ac:spMkLst>
              <pc:docMk/>
              <pc:sldMasterMk cId="0" sldId="2147483840"/>
              <pc:sldLayoutMk cId="0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0:57.156" v="14" actId="790"/>
            <ac:spMkLst>
              <pc:docMk/>
              <pc:sldMasterMk cId="0" sldId="2147483840"/>
              <pc:sldLayoutMk cId="0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4:00:57.156" v="14" actId="790"/>
            <ac:spMkLst>
              <pc:docMk/>
              <pc:sldMasterMk cId="0" sldId="2147483840"/>
              <pc:sldLayoutMk cId="0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1:35.766" v="23" actId="790"/>
          <pc:sldLayoutMkLst>
            <pc:docMk/>
            <pc:sldMasterMk cId="0" sldId="2147483840"/>
            <pc:sldLayoutMk cId="0" sldId="2147483850"/>
          </pc:sldLayoutMkLst>
          <pc:spChg chg="mod">
            <ac:chgData name="Fake Test User" userId="SID-0" providerId="Test" clId="FakeClientId" dt="2021-08-24T04:01:35.766" v="23" actId="790"/>
            <ac:spMkLst>
              <pc:docMk/>
              <pc:sldMasterMk cId="0" sldId="2147483840"/>
              <pc:sldLayoutMk cId="0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1:35.766" v="23" actId="790"/>
            <ac:spMkLst>
              <pc:docMk/>
              <pc:sldMasterMk cId="0" sldId="2147483840"/>
              <pc:sldLayoutMk cId="0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1:35.766" v="23" actId="790"/>
            <ac:spMkLst>
              <pc:docMk/>
              <pc:sldMasterMk cId="0" sldId="2147483840"/>
              <pc:sldLayoutMk cId="0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1:35.766" v="23" actId="790"/>
            <ac:spMkLst>
              <pc:docMk/>
              <pc:sldMasterMk cId="0" sldId="2147483840"/>
              <pc:sldLayoutMk cId="0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1:35.766" v="23" actId="790"/>
            <ac:spMkLst>
              <pc:docMk/>
              <pc:sldMasterMk cId="0" sldId="2147483840"/>
              <pc:sldLayoutMk cId="0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1:30.625" v="22" actId="790"/>
          <pc:sldLayoutMkLst>
            <pc:docMk/>
            <pc:sldMasterMk cId="0" sldId="2147483840"/>
            <pc:sldLayoutMk cId="0" sldId="2147483851"/>
          </pc:sldLayoutMkLst>
          <pc:spChg chg="mod">
            <ac:chgData name="Fake Test User" userId="SID-0" providerId="Test" clId="FakeClientId" dt="2021-08-24T04:01:30.625" v="22" actId="790"/>
            <ac:spMkLst>
              <pc:docMk/>
              <pc:sldMasterMk cId="0" sldId="2147483840"/>
              <pc:sldLayoutMk cId="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1:30.625" v="22" actId="790"/>
            <ac:spMkLst>
              <pc:docMk/>
              <pc:sldMasterMk cId="0" sldId="2147483840"/>
              <pc:sldLayoutMk cId="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1:30.625" v="22" actId="790"/>
            <ac:spMkLst>
              <pc:docMk/>
              <pc:sldMasterMk cId="0" sldId="2147483840"/>
              <pc:sldLayoutMk cId="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1:30.625" v="22" actId="790"/>
            <ac:spMkLst>
              <pc:docMk/>
              <pc:sldMasterMk cId="0" sldId="2147483840"/>
              <pc:sldLayoutMk cId="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1:30.625" v="22" actId="790"/>
            <ac:spMkLst>
              <pc:docMk/>
              <pc:sldMasterMk cId="0" sldId="2147483840"/>
              <pc:sldLayoutMk cId="0" sldId="21474838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1:00.875" v="15" actId="790"/>
          <pc:sldLayoutMkLst>
            <pc:docMk/>
            <pc:sldMasterMk cId="0" sldId="2147483840"/>
            <pc:sldLayoutMk cId="0" sldId="2147483852"/>
          </pc:sldLayoutMkLst>
          <pc:spChg chg="mod">
            <ac:chgData name="Fake Test User" userId="SID-0" providerId="Test" clId="FakeClientId" dt="2021-08-24T04:01:00.875" v="15" actId="790"/>
            <ac:spMkLst>
              <pc:docMk/>
              <pc:sldMasterMk cId="0" sldId="2147483840"/>
              <pc:sldLayoutMk cId="0" sldId="21474838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1:00.875" v="15" actId="790"/>
            <ac:spMkLst>
              <pc:docMk/>
              <pc:sldMasterMk cId="0" sldId="2147483840"/>
              <pc:sldLayoutMk cId="0" sldId="21474838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1:00.875" v="15" actId="790"/>
            <ac:spMkLst>
              <pc:docMk/>
              <pc:sldMasterMk cId="0" sldId="2147483840"/>
              <pc:sldLayoutMk cId="0" sldId="21474838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1:00.875" v="15" actId="790"/>
            <ac:spMkLst>
              <pc:docMk/>
              <pc:sldMasterMk cId="0" sldId="2147483840"/>
              <pc:sldLayoutMk cId="0" sldId="21474838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1:00.875" v="15" actId="790"/>
            <ac:spMkLst>
              <pc:docMk/>
              <pc:sldMasterMk cId="0" sldId="2147483840"/>
              <pc:sldLayoutMk cId="0" sldId="21474838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4:01:00.875" v="15" actId="790"/>
            <ac:spMkLst>
              <pc:docMk/>
              <pc:sldMasterMk cId="0" sldId="2147483840"/>
              <pc:sldLayoutMk cId="0" sldId="21474838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1:05.344" v="16" actId="790"/>
          <pc:sldLayoutMkLst>
            <pc:docMk/>
            <pc:sldMasterMk cId="0" sldId="2147483840"/>
            <pc:sldLayoutMk cId="0" sldId="2147483853"/>
          </pc:sldLayoutMkLst>
          <pc:spChg chg="mod">
            <ac:chgData name="Fake Test User" userId="SID-0" providerId="Test" clId="FakeClientId" dt="2021-08-24T04:01:05.344" v="16" actId="790"/>
            <ac:spMkLst>
              <pc:docMk/>
              <pc:sldMasterMk cId="0" sldId="2147483840"/>
              <pc:sldLayoutMk cId="0" sldId="21474838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1:05.344" v="16" actId="790"/>
            <ac:spMkLst>
              <pc:docMk/>
              <pc:sldMasterMk cId="0" sldId="2147483840"/>
              <pc:sldLayoutMk cId="0" sldId="21474838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1:05.344" v="16" actId="790"/>
            <ac:spMkLst>
              <pc:docMk/>
              <pc:sldMasterMk cId="0" sldId="2147483840"/>
              <pc:sldLayoutMk cId="0" sldId="21474838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1:05.344" v="16" actId="790"/>
            <ac:spMkLst>
              <pc:docMk/>
              <pc:sldMasterMk cId="0" sldId="2147483840"/>
              <pc:sldLayoutMk cId="0" sldId="21474838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4:01:05.344" v="16" actId="790"/>
            <ac:spMkLst>
              <pc:docMk/>
              <pc:sldMasterMk cId="0" sldId="2147483840"/>
              <pc:sldLayoutMk cId="0" sldId="214748385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1:09.234" v="17" actId="790"/>
          <pc:sldLayoutMkLst>
            <pc:docMk/>
            <pc:sldMasterMk cId="0" sldId="2147483840"/>
            <pc:sldLayoutMk cId="0" sldId="2147483854"/>
          </pc:sldLayoutMkLst>
          <pc:spChg chg="mod">
            <ac:chgData name="Fake Test User" userId="SID-0" providerId="Test" clId="FakeClientId" dt="2021-08-24T04:01:09.234" v="17" actId="790"/>
            <ac:spMkLst>
              <pc:docMk/>
              <pc:sldMasterMk cId="0" sldId="2147483840"/>
              <pc:sldLayoutMk cId="0" sldId="21474838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1:09.234" v="17" actId="790"/>
            <ac:spMkLst>
              <pc:docMk/>
              <pc:sldMasterMk cId="0" sldId="2147483840"/>
              <pc:sldLayoutMk cId="0" sldId="21474838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1:09.234" v="17" actId="790"/>
            <ac:spMkLst>
              <pc:docMk/>
              <pc:sldMasterMk cId="0" sldId="2147483840"/>
              <pc:sldLayoutMk cId="0" sldId="21474838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1:09.234" v="17" actId="790"/>
            <ac:spMkLst>
              <pc:docMk/>
              <pc:sldMasterMk cId="0" sldId="2147483840"/>
              <pc:sldLayoutMk cId="0" sldId="21474838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4:01:09.234" v="17" actId="790"/>
            <ac:spMkLst>
              <pc:docMk/>
              <pc:sldMasterMk cId="0" sldId="2147483840"/>
              <pc:sldLayoutMk cId="0" sldId="2147483854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4:01:09.234" v="17" actId="790"/>
            <ac:spMkLst>
              <pc:docMk/>
              <pc:sldMasterMk cId="0" sldId="2147483840"/>
              <pc:sldLayoutMk cId="0" sldId="214748385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4:01:09.234" v="17" actId="790"/>
            <ac:spMkLst>
              <pc:docMk/>
              <pc:sldMasterMk cId="0" sldId="2147483840"/>
              <pc:sldLayoutMk cId="0" sldId="2147483854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4:01:09.234" v="17" actId="790"/>
            <ac:spMkLst>
              <pc:docMk/>
              <pc:sldMasterMk cId="0" sldId="2147483840"/>
              <pc:sldLayoutMk cId="0" sldId="214748385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1:14.359" v="18" actId="790"/>
          <pc:sldLayoutMkLst>
            <pc:docMk/>
            <pc:sldMasterMk cId="0" sldId="2147483840"/>
            <pc:sldLayoutMk cId="0" sldId="2147483855"/>
          </pc:sldLayoutMkLst>
          <pc:spChg chg="mod">
            <ac:chgData name="Fake Test User" userId="SID-0" providerId="Test" clId="FakeClientId" dt="2021-08-24T04:01:14.359" v="18" actId="790"/>
            <ac:spMkLst>
              <pc:docMk/>
              <pc:sldMasterMk cId="0" sldId="2147483840"/>
              <pc:sldLayoutMk cId="0" sldId="21474838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4:01:14.359" v="18" actId="790"/>
            <ac:spMkLst>
              <pc:docMk/>
              <pc:sldMasterMk cId="0" sldId="2147483840"/>
              <pc:sldLayoutMk cId="0" sldId="21474838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1:14.359" v="18" actId="790"/>
            <ac:spMkLst>
              <pc:docMk/>
              <pc:sldMasterMk cId="0" sldId="2147483840"/>
              <pc:sldLayoutMk cId="0" sldId="21474838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1:14.359" v="18" actId="790"/>
            <ac:spMkLst>
              <pc:docMk/>
              <pc:sldMasterMk cId="0" sldId="2147483840"/>
              <pc:sldLayoutMk cId="0" sldId="21474838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4:01:14.359" v="18" actId="790"/>
            <ac:spMkLst>
              <pc:docMk/>
              <pc:sldMasterMk cId="0" sldId="2147483840"/>
              <pc:sldLayoutMk cId="0" sldId="2147483855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1:18.625" v="19" actId="790"/>
          <pc:sldLayoutMkLst>
            <pc:docMk/>
            <pc:sldMasterMk cId="0" sldId="2147483840"/>
            <pc:sldLayoutMk cId="0" sldId="2147483858"/>
          </pc:sldLayoutMkLst>
          <pc:spChg chg="mod">
            <ac:chgData name="Fake Test User" userId="SID-0" providerId="Test" clId="FakeClientId" dt="2021-08-24T04:01:18.625" v="19" actId="790"/>
            <ac:spMkLst>
              <pc:docMk/>
              <pc:sldMasterMk cId="0" sldId="2147483840"/>
              <pc:sldLayoutMk cId="0" sldId="21474838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1:18.625" v="19" actId="790"/>
            <ac:spMkLst>
              <pc:docMk/>
              <pc:sldMasterMk cId="0" sldId="2147483840"/>
              <pc:sldLayoutMk cId="0" sldId="21474838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1:18.625" v="19" actId="790"/>
            <ac:spMkLst>
              <pc:docMk/>
              <pc:sldMasterMk cId="0" sldId="2147483840"/>
              <pc:sldLayoutMk cId="0" sldId="21474838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1:18.625" v="19" actId="790"/>
            <ac:spMkLst>
              <pc:docMk/>
              <pc:sldMasterMk cId="0" sldId="2147483840"/>
              <pc:sldLayoutMk cId="0" sldId="214748385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4:01:18.625" v="19" actId="790"/>
            <ac:spMkLst>
              <pc:docMk/>
              <pc:sldMasterMk cId="0" sldId="2147483840"/>
              <pc:sldLayoutMk cId="0" sldId="2147483858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4:01:18.625" v="19" actId="790"/>
            <ac:spMkLst>
              <pc:docMk/>
              <pc:sldMasterMk cId="0" sldId="2147483840"/>
              <pc:sldLayoutMk cId="0" sldId="2147483858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4:01:18.625" v="19" actId="790"/>
            <ac:spMkLst>
              <pc:docMk/>
              <pc:sldMasterMk cId="0" sldId="2147483840"/>
              <pc:sldLayoutMk cId="0" sldId="214748385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4:01:18.625" v="19" actId="790"/>
            <ac:spMkLst>
              <pc:docMk/>
              <pc:sldMasterMk cId="0" sldId="2147483840"/>
              <pc:sldLayoutMk cId="0" sldId="2147483858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4:01:18.625" v="19" actId="790"/>
            <ac:spMkLst>
              <pc:docMk/>
              <pc:sldMasterMk cId="0" sldId="2147483840"/>
              <pc:sldLayoutMk cId="0" sldId="2147483858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4:01:18.625" v="19" actId="790"/>
            <ac:spMkLst>
              <pc:docMk/>
              <pc:sldMasterMk cId="0" sldId="2147483840"/>
              <pc:sldLayoutMk cId="0" sldId="2147483858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4:01:23.359" v="20" actId="790"/>
          <pc:sldLayoutMkLst>
            <pc:docMk/>
            <pc:sldMasterMk cId="0" sldId="2147483840"/>
            <pc:sldLayoutMk cId="0" sldId="2147483859"/>
          </pc:sldLayoutMkLst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4T04:01:23.359" v="20" actId="790"/>
            <ac:spMkLst>
              <pc:docMk/>
              <pc:sldMasterMk cId="0" sldId="2147483840"/>
              <pc:sldLayoutMk cId="0" sldId="2147483859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4711B660-B2D5-4101-9AA8-233A04692F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67A1067F-E1C9-49B4-A5DA-0C48B9A0E3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DEF24-AF74-4B94-9D99-CEA35079CAD7}" type="datetimeFigureOut">
              <a:rPr lang="pt-PT" smtClean="0"/>
              <a:t>24/08/2021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5926B45-E357-44F5-B490-09AC92A3DB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F5DDE624-88F2-40FA-B8EF-24894C02A6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48DBA-E729-419D-8DD8-8BDD39E25A7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73928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43AF1-18F2-49CD-826F-C257405E7B62}" type="datetimeFigureOut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 dirty="0"/>
              <a:t>Clique para editar os Estilos de título do modelo global</a:t>
            </a:r>
          </a:p>
          <a:p>
            <a:pPr lvl="1"/>
            <a:r>
              <a:rPr lang="pt-PT" noProof="0" dirty="0"/>
              <a:t>Segundo nível</a:t>
            </a:r>
          </a:p>
          <a:p>
            <a:pPr lvl="2"/>
            <a:r>
              <a:rPr lang="pt-PT" noProof="0" dirty="0"/>
              <a:t>Terceiro nível</a:t>
            </a:r>
          </a:p>
          <a:p>
            <a:pPr lvl="3"/>
            <a:r>
              <a:rPr lang="pt-PT" noProof="0" dirty="0"/>
              <a:t>Quarto nível</a:t>
            </a:r>
          </a:p>
          <a:p>
            <a:pPr lvl="4"/>
            <a:r>
              <a:rPr lang="pt-PT" noProof="0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40920-CD39-4DF9-8406-551256C5414F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725011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40920-CD39-4DF9-8406-551256C5414F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8571714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43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5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4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13806" y="4565255"/>
            <a:ext cx="10355326" cy="543472"/>
          </a:xfrm>
        </p:spPr>
        <p:txBody>
          <a:bodyPr rtlCol="0" anchor="b">
            <a:normAutofit/>
          </a:bodyPr>
          <a:lstStyle>
            <a:lvl1pPr algn="ctr">
              <a:defRPr sz="28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Imagem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5108728"/>
            <a:ext cx="10353762" cy="682472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rtlCol="0" anchor="b">
            <a:normAutofit/>
          </a:bodyPr>
          <a:lstStyle>
            <a:lvl1pPr algn="ctr">
              <a:defRPr sz="5400"/>
            </a:lvl1pPr>
          </a:lstStyle>
          <a:p>
            <a:pPr rtl="0"/>
            <a:r>
              <a:rPr lang="pt-PT" noProof="0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rtlCol="0"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PT" noProof="0"/>
              <a:t>Clique para editar o estilo de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13795" y="608437"/>
            <a:ext cx="10353762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295180"/>
            <a:ext cx="10353763" cy="150182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12" name="Marcador de Posição do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32749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304353"/>
            <a:ext cx="10353763" cy="1489496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PT" noProof="0" smtClean="0"/>
              <a:t>‹nº›</a:t>
            </a:fld>
            <a:endParaRPr lang="pt-PT" noProof="0"/>
          </a:p>
        </p:txBody>
      </p:sp>
      <p:sp>
        <p:nvSpPr>
          <p:cNvPr id="11" name="Caixa de texto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PT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Caixa de texto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pt-PT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13794" y="2126942"/>
            <a:ext cx="10353763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84" y="4650556"/>
            <a:ext cx="10352199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2" cy="970450"/>
          </a:xfrm>
        </p:spPr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7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913795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8" name="Marcador de Posição do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91379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9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46711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10" name="Marcador de Posição do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4441435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11" name="Marcador de Posição do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572" y="1885950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12" name="Marcador de Posição do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966572" y="2571750"/>
            <a:ext cx="3300984" cy="321945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na com 3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Imagem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Imagem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ítulo 1"/>
          <p:cNvSpPr>
            <a:spLocks noGrp="1"/>
          </p:cNvSpPr>
          <p:nvPr>
            <p:ph type="title" hasCustomPrompt="1"/>
          </p:nvPr>
        </p:nvSpPr>
        <p:spPr>
          <a:xfrm>
            <a:off x="913794" y="609600"/>
            <a:ext cx="10353763" cy="970450"/>
          </a:xfrm>
        </p:spPr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19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913795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20" name="Marcador de Posição da Imagem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21" name="Marcador de Posição do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913795" y="4480368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22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88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23" name="Marcador de Posição da Imagem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24" name="Marcador de Posição do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4441435" y="4480367"/>
            <a:ext cx="3300984" cy="1310833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25" name="Marcador de Posição do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966697" y="3904106"/>
            <a:ext cx="3300984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26" name="Marcador de Posição da Imagem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27" name="Marcador de Posição do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966572" y="4480365"/>
            <a:ext cx="3300984" cy="131083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A87A34-81AB-432B-8DAE-1953F412C126}" type="datetimeFigureOut">
              <a:rPr lang="pt-PT" noProof="0" smtClean="0"/>
              <a:t>24/08/2021</a:t>
            </a:fld>
            <a:endParaRPr lang="pt-PT" noProof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pt-PT" noProof="0" smtClean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983068" y="609599"/>
            <a:ext cx="228448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913796" y="609599"/>
            <a:ext cx="7916872" cy="5181601"/>
          </a:xfrm>
        </p:spPr>
        <p:txBody>
          <a:bodyPr vert="eaVert" rtlCol="0" anchor="t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295401" y="1761067"/>
            <a:ext cx="9590550" cy="1828813"/>
          </a:xfrm>
        </p:spPr>
        <p:txBody>
          <a:bodyPr rtlCol="0" anchor="b"/>
          <a:lstStyle>
            <a:lvl1pPr algn="ctr">
              <a:defRPr sz="4000" b="0" cap="none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295401" y="3589879"/>
            <a:ext cx="9590550" cy="1507054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913795" y="1732449"/>
            <a:ext cx="5060497" cy="4058750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202892" y="1732449"/>
            <a:ext cx="5064665" cy="4058751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Imagem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1005872" y="1835254"/>
            <a:ext cx="4876344" cy="544884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1005872" y="2380137"/>
            <a:ext cx="4876344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94967" y="1835254"/>
            <a:ext cx="4895330" cy="544883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6294967" y="2380137"/>
            <a:ext cx="4895330" cy="3411063"/>
          </a:xfrm>
        </p:spPr>
        <p:txBody>
          <a:bodyPr rtlCol="0"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3706889" cy="182191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4855633" y="609600"/>
            <a:ext cx="6411924" cy="5181600"/>
          </a:xfrm>
        </p:spPr>
        <p:txBody>
          <a:bodyPr rtlCol="0">
            <a:normAutofit/>
          </a:bodyPr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1518"/>
            <a:ext cx="3706889" cy="335968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m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13795" y="609923"/>
            <a:ext cx="5934949" cy="1829338"/>
          </a:xfrm>
        </p:spPr>
        <p:txBody>
          <a:bodyPr rtlCol="0" anchor="b">
            <a:noAutofit/>
          </a:bodyPr>
          <a:lstStyle>
            <a:lvl1pPr algn="ctr">
              <a:defRPr sz="3200" b="0"/>
            </a:lvl1pPr>
          </a:lstStyle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a Imagem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2439261"/>
            <a:ext cx="5934949" cy="337613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PT" noProof="0"/>
              <a:t>Clique para editar os Estilos de título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noProof="0"/>
              <a:t>Clique para editar o estilo do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8E36636D-D922-432D-A958-524484B5923D}" type="datetimeFigureOut">
              <a:rPr lang="pt-PT" noProof="0" smtClean="0"/>
              <a:pPr rtl="0"/>
              <a:t>24/08/2021</a:t>
            </a:fld>
            <a:endParaRPr lang="pt-PT" noProof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endParaRPr lang="pt-PT" noProof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pPr rtl="0"/>
            <a:fld id="{DF28FB93-0A08-4E7D-8E63-9EFA29F1E093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rdósia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TC104033929[[fn=Slate]]</ap:Template>
  <ap:TotalTime>80</ap:TotalTime>
  <ap:Words>1</ap:Words>
  <ap:PresentationFormat>Ecrã Panorâmico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ap:HeadingPairs>
  <ap:TitlesOfParts>
    <vt:vector baseType="lpstr" size="5">
      <vt:lpstr>Calibri</vt:lpstr>
      <vt:lpstr>Calisto MT</vt:lpstr>
      <vt:lpstr>Wingdings 2</vt:lpstr>
      <vt:lpstr>Ardósia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2014-08-26T23:53:23Z</dcterms:created>
  <dcterms:modified xsi:type="dcterms:W3CDTF">2021-08-24T09:14:37Z</dcterms:modified>
</cp:coreProperties>
</file>