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462" autoAdjust="0"/>
  </p:normalViewPr>
  <p:slideViewPr>
    <p:cSldViewPr snapToGrid="0">
      <p:cViewPr varScale="1">
        <p:scale>
          <a:sx n="131" d="100"/>
          <a:sy n="131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17T06:02:48.449" v="28" actId="790"/>
      <pc:docMkLst>
        <pc:docMk/>
      </pc:docMkLst>
      <pc:sldChg chg="modSp mod modNotes modNotesTx">
        <pc:chgData name="Fake Test User" userId="SID-0" providerId="Test" clId="FakeClientId" dt="2021-08-17T06:02:19.668" v="25" actId="790"/>
        <pc:sldMkLst>
          <pc:docMk/>
          <pc:sldMk cId="3953349126" sldId="256"/>
        </pc:sldMkLst>
        <pc:spChg chg="mod">
          <ac:chgData name="Fake Test User" userId="SID-0" providerId="Test" clId="FakeClientId" dt="2021-08-17T05:59:31.402" v="8" actId="790"/>
          <ac:spMkLst>
            <pc:docMk/>
            <pc:sldMk cId="395334912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5:59:31.402" v="8" actId="790"/>
          <ac:spMkLst>
            <pc:docMk/>
            <pc:sldMk cId="395334912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6:02:48.449" v="28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7T05:59:50.871" v="10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7T05:59:50.871" v="10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7T05:59:50.871" v="10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7T05:59:50.871" v="10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7T05:59:50.871" v="10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7T05:59:50.871" v="10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7T05:59:50.871" v="10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7T06:02:48.449" v="28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7T06:02:48.449" v="28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6:02:48.449" v="28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6:02:48.449" v="28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6:02:48.449" v="28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6:02:48.449" v="28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6:02:48.449" v="28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6:02:48.449" v="28" actId="790"/>
            <ac:spMkLst>
              <pc:docMk/>
              <pc:sldMasterMk cId="0" sldId="2147483660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6:02:48.449" v="28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7T06:02:48.449" v="28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7T06:02:48.449" v="28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00:15.339" v="12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7T06:00:15.339" v="12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00:15.339" v="12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00:15.339" v="12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00:15.339" v="12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00:15.339" v="12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00:25.214" v="13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7T06:00:25.214" v="13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00:25.214" v="13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00:25.214" v="13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00:25.214" v="13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00:25.214" v="13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00:25.214" v="13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6:00:25.214" v="13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6:00:25.214" v="13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6:00:25.214" v="13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6:00:25.214" v="13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00:34.371" v="14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7T06:00:34.371" v="14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00:34.371" v="14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00:34.371" v="14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00:34.371" v="14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6:00:34.371" v="14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6:00:34.371" v="14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00:54.839" v="15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7T06:00:54.839" v="15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00:54.839" v="15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00:54.839" v="15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00:54.839" v="15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6:00:54.839" v="15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6:00:54.839" v="15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6:00:54.839" v="15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6:00:54.839" v="15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01:00.371" v="16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7T06:01:00.371" v="16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01:00.371" v="16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01:00.371" v="16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01:00.371" v="16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01:05.574" v="17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7T06:01:05.574" v="17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01:05.574" v="17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01:05.574" v="17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01:11.964" v="18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7T06:01:11.964" v="18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01:11.964" v="18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01:11.964" v="18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01:11.964" v="18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01:11.964" v="18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6:01:11.964" v="18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6:01:11.964" v="18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6:01:11.964" v="18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01:25.042" v="19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7T06:01:25.042" v="19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01:25.042" v="19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01:25.042" v="19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01:25.042" v="19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01:25.042" v="19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01:25.042" v="19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6:01:25.042" v="19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6:01:25.042" v="19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6:01:25.042" v="19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01:30.511" v="20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7T06:01:30.511" v="20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01:30.511" v="20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01:30.511" v="20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01:30.511" v="20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01:30.511" v="20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01:35.105" v="21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7T06:01:35.105" v="21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01:35.105" v="21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01:35.105" v="21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01:35.105" v="21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01:35.105" v="21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B1C8CA24-9623-4CF8-BC09-6456DD41B5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1250590-723D-46C1-80A1-F097368D2C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EC578-DF97-4C0E-AA0D-2132CDB0A31C}" type="datetime1">
              <a:rPr lang="pt-PT" smtClean="0"/>
              <a:t>17/08/2021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0C6D54B-47F1-4653-9882-67D95EE04A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42FF20D-CBC7-4D8B-96B6-10DA8370DC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7087D-C995-443A-A567-569A536693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16974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53E2D-2EFD-4826-BA7A-FB6F0FC435AD}" type="datetime1">
              <a:rPr lang="pt-PT" smtClean="0"/>
              <a:pPr/>
              <a:t>17/08/2021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pt-PT" noProof="0" dirty="0"/>
              <a:t>Clique para editar os Estilos de título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802AC-388C-4113-8CC0-8F471C652B1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98803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802AC-388C-4113-8CC0-8F471C652B12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627370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FF75E7-9B87-4703-8E5F-6A33D6FC916F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pt-PT" noProof="0" smtClean="0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 useBgFill="1">
        <p:nvSpPr>
          <p:cNvPr id="13" name="Retângulo arredondad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 rtlCol="0"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noProof="0"/>
              <a:t>Clique para editar o estilo de subtítulo do Modelo Global</a:t>
            </a:r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BC6022-88C8-4B09-AC09-440DF61B7A65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 rtlCol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rtl="0"/>
            <a:fld id="{6F42FDE4-A7DD-41A7-A0A6-9B649FB43336}" type="slidenum">
              <a:rPr kumimoji="0" lang="pt-PT" noProof="0" smtClean="0"/>
              <a:t>‹nº›</a:t>
            </a:fld>
            <a:endParaRPr kumimoji="0" lang="pt-PT" sz="1400" noProof="0">
              <a:solidFill>
                <a:srgbClr val="FFFFFF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rtlCol="0"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rtl="0"/>
            <a:r>
              <a:rPr lang="pt-PT" noProof="0"/>
              <a:t>Clique para editar o estilo de título do Modelo Global</a:t>
            </a:r>
            <a:endParaRPr kumimoji="0" lang="pt-PT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41"/>
            <a:ext cx="2011680" cy="5851525"/>
          </a:xfrm>
        </p:spPr>
        <p:txBody>
          <a:bodyPr vert="eaVert"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914400" y="274640"/>
            <a:ext cx="55626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38B19-6916-40E1-93EC-BED14960E990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pt-PT" noProof="0" smtClean="0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5F9339-6D09-4220-A933-0BD476CEE383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pt-PT" noProof="0" smtClean="0"/>
              <a:t>‹nº›</a:t>
            </a:fld>
            <a:endParaRPr kumimoji="0" lang="pt-PT" noProof="0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777240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 useBgFill="1">
        <p:nvSpPr>
          <p:cNvPr id="10" name="Retângulo arredondad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952500"/>
            <a:ext cx="7772400" cy="1362075"/>
          </a:xfrm>
        </p:spPr>
        <p:txBody>
          <a:bodyPr rtlCol="0" anchor="b" anchorCtr="0"/>
          <a:lstStyle>
            <a:lvl1pPr algn="l">
              <a:buNone/>
              <a:defRPr sz="4000" b="0" cap="none"/>
            </a:lvl1pPr>
          </a:lstStyle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547938"/>
            <a:ext cx="7772400" cy="1338262"/>
          </a:xfrm>
        </p:spPr>
        <p:txBody>
          <a:bodyPr rtlCol="0"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FF98EC-7284-482E-9E8F-763538A3A5CA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 rtlCol="0"/>
          <a:lstStyle/>
          <a:p>
            <a:pPr rtl="0"/>
            <a:fld id="{6F42FDE4-A7DD-41A7-A0A6-9B649FB43336}" type="slidenum">
              <a:rPr kumimoji="0" lang="pt-PT" noProof="0" smtClean="0"/>
              <a:t>‹nº›</a:t>
            </a:fld>
            <a:endParaRPr kumimoji="0" lang="pt-PT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20444E-4789-40D9-A4ED-74655A64BBC4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pt-PT" noProof="0" smtClean="0"/>
              <a:t>‹nº›</a:t>
            </a:fld>
            <a:endParaRPr kumimoji="0" lang="pt-PT" noProof="0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374904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 hasCustomPrompt="1"/>
          </p:nvPr>
        </p:nvSpPr>
        <p:spPr>
          <a:xfrm>
            <a:off x="4933950" y="1447800"/>
            <a:ext cx="374904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14400" y="273050"/>
            <a:ext cx="7772400" cy="1143000"/>
          </a:xfrm>
        </p:spPr>
        <p:txBody>
          <a:bodyPr rtlCol="0" anchor="b" anchorCtr="0"/>
          <a:lstStyle>
            <a:lvl1pPr>
              <a:defRPr/>
            </a:lvl1pPr>
          </a:lstStyle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 hasCustomPrompt="1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C20DA9-A71C-4A04-BD22-197FEFCAD14B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pt-PT" noProof="0" smtClean="0"/>
              <a:t>‹nº›</a:t>
            </a:fld>
            <a:endParaRPr kumimoji="0" lang="pt-PT" noProof="0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2" hasCustomPrompt="1"/>
          </p:nvPr>
        </p:nvSpPr>
        <p:spPr>
          <a:xfrm>
            <a:off x="914400" y="2247900"/>
            <a:ext cx="3733800" cy="3886200"/>
          </a:xfrm>
        </p:spPr>
        <p:txBody>
          <a:bodyPr vert="horz"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4" hasCustomPrompt="1"/>
          </p:nvPr>
        </p:nvSpPr>
        <p:spPr>
          <a:xfrm>
            <a:off x="4953000" y="2247900"/>
            <a:ext cx="3733800" cy="3886200"/>
          </a:xfrm>
        </p:spPr>
        <p:txBody>
          <a:bodyPr vert="horz"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9B61C0-3023-482E-83E9-31F8EF2C381E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pt-PT" noProof="0" smtClean="0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4EE20-4FA0-49B6-A8B4-7B26E55765BA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pt-PT" noProof="0" smtClean="0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 useBgFill="1">
        <p:nvSpPr>
          <p:cNvPr id="9" name="Retângulo arredondad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14400" y="273050"/>
            <a:ext cx="7772400" cy="1143000"/>
          </a:xfrm>
        </p:spPr>
        <p:txBody>
          <a:bodyPr rtlCol="0" anchor="b" anchorCtr="0"/>
          <a:lstStyle>
            <a:lvl1pPr algn="l">
              <a:buNone/>
              <a:defRPr sz="4000" b="0"/>
            </a:lvl1pPr>
          </a:lstStyle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 hasCustomPrompt="1"/>
          </p:nvPr>
        </p:nvSpPr>
        <p:spPr>
          <a:xfrm>
            <a:off x="914400" y="1600200"/>
            <a:ext cx="1905000" cy="4495800"/>
          </a:xfrm>
        </p:spPr>
        <p:txBody>
          <a:bodyPr rtlCol="0"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1B1C14-4AA6-4099-A669-8C23C7030923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pt-PT" noProof="0" smtClean="0"/>
              <a:t>‹nº›</a:t>
            </a:fld>
            <a:endParaRPr kumimoji="0" lang="pt-PT" noProof="0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1" hasCustomPrompt="1"/>
          </p:nvPr>
        </p:nvSpPr>
        <p:spPr>
          <a:xfrm>
            <a:off x="2971800" y="1600200"/>
            <a:ext cx="5715000" cy="4495800"/>
          </a:xfrm>
        </p:spPr>
        <p:txBody>
          <a:bodyPr vert="horz"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14400" y="4900550"/>
            <a:ext cx="7315200" cy="522288"/>
          </a:xfrm>
        </p:spPr>
        <p:txBody>
          <a:bodyPr rtlCol="0" anchor="ctr">
            <a:noAutofit/>
          </a:bodyPr>
          <a:lstStyle>
            <a:lvl1pPr algn="l">
              <a:buNone/>
              <a:defRPr sz="2800" b="0"/>
            </a:lvl1pPr>
          </a:lstStyle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5445825"/>
            <a:ext cx="7315200" cy="685800"/>
          </a:xfrm>
        </p:spPr>
        <p:txBody>
          <a:bodyPr rtlCol="0"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9B47AC-AAAE-44C6-AD98-8C55D2B3BF21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 rtlCol="0"/>
          <a:lstStyle/>
          <a:p>
            <a:pPr rtl="0"/>
            <a:fld id="{6F42FDE4-A7DD-41A7-A0A6-9B649FB43336}" type="slidenum">
              <a:rPr kumimoji="0" lang="pt-PT" noProof="0" smtClean="0"/>
              <a:t>‹nº›</a:t>
            </a:fld>
            <a:endParaRPr kumimoji="0" lang="pt-PT" noProof="0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pt-PT" noProof="0"/>
              <a:t>Clique no ícone para adicionar uma imagem</a:t>
            </a:r>
            <a:endParaRPr kumimoji="0" lang="pt-P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 useBgFill="1">
        <p:nvSpPr>
          <p:cNvPr id="8" name="Retângulo arredondad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rtlCol="0" anchor="b" anchorCtr="0">
            <a:normAutofit/>
          </a:bodyPr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rtlCol="0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fld id="{D5D24DD2-A001-47C1-9E35-F8485748116F}" type="datetime1">
              <a:rPr lang="pt-PT" noProof="0" smtClean="0"/>
              <a:t>17/08/2021</a:t>
            </a:fld>
            <a:endParaRPr lang="pt-PT" sz="1400" noProof="0" dirty="0">
              <a:solidFill>
                <a:schemeClr val="tx2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rtlCol="0"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0"/>
            <a:endParaRPr kumimoji="0" lang="pt-PT" sz="1400" noProof="0">
              <a:solidFill>
                <a:schemeClr val="tx2"/>
              </a:solidFill>
            </a:endParaRPr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rtlCol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 eaLnBrk="1" latinLnBrk="0" hangingPunct="1"/>
            <a:fld id="{6F42FDE4-A7DD-41A7-A0A6-9B649FB43336}" type="slidenum">
              <a:rPr kumimoji="0" lang="pt-PT" noProof="0" smtClean="0"/>
              <a:t>‹nº›</a:t>
            </a:fld>
            <a:endParaRPr kumimoji="0" lang="pt-PT" sz="1400" noProof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334912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quidad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Equity</ap:Template>
  <ap:TotalTime>5</ap:TotalTime>
  <ap:Words>1</ap:Words>
  <ap:PresentationFormat>Apresentação no Ecrã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ap:HeadingPairs>
  <ap:TitlesOfParts>
    <vt:vector baseType="lpstr" size="6">
      <vt:lpstr>Calibri</vt:lpstr>
      <vt:lpstr>Franklin Gothic Book</vt:lpstr>
      <vt:lpstr>Perpetua</vt:lpstr>
      <vt:lpstr>Wingdings 2</vt:lpstr>
      <vt:lpstr>Equidade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2014-09-16T21:34:04Z</dcterms:created>
  <dcterms:modified xsi:type="dcterms:W3CDTF">2021-08-17T06:02:54Z</dcterms:modified>
</cp:coreProperties>
</file>