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5077" autoAdjust="0"/>
  </p:normalViewPr>
  <p:slideViewPr>
    <p:cSldViewPr snapToGrid="0">
      <p:cViewPr varScale="1">
        <p:scale>
          <a:sx n="131" d="100"/>
          <a:sy n="131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6:22:30.802" v="42" actId="790"/>
      <pc:docMkLst>
        <pc:docMk/>
      </pc:docMkLst>
      <pc:sldChg chg="modSp mod modNotes modNotesTx">
        <pc:chgData name="Fake Test User" userId="SID-0" providerId="Test" clId="FakeClientId" dt="2021-08-17T06:21:24.848" v="39" actId="790"/>
        <pc:sldMkLst>
          <pc:docMk/>
          <pc:sldMk cId="2290475726" sldId="256"/>
        </pc:sldMkLst>
        <pc:spChg chg="mod">
          <ac:chgData name="Fake Test User" userId="SID-0" providerId="Test" clId="FakeClientId" dt="2021-08-17T06:12:56.527" v="0" actId="790"/>
          <ac:spMkLst>
            <pc:docMk/>
            <pc:sldMk cId="22904757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6:12:56.527" v="0" actId="790"/>
          <ac:spMkLst>
            <pc:docMk/>
            <pc:sldMk cId="22904757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6:22:30.802" v="42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17T06:13:23.840" v="2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17T06:13:23.840" v="2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17T06:13:23.840" v="2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17T06:13:23.840" v="2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17T06:13:23.840" v="2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17T06:13:23.840" v="2" actId="790"/>
          <ac:spMkLst>
            <pc:docMk/>
            <pc:sldMasterMk cId="0" sldId="2147483744"/>
            <ac:spMk id="7" creationId="{00000000-0000-0000-0000-000000000000}"/>
          </ac:spMkLst>
        </pc:spChg>
        <pc:sldLayoutChg chg="modSp mod">
          <pc:chgData name="Fake Test User" userId="SID-0" providerId="Test" clId="FakeClientId" dt="2021-08-17T06:22:30.802" v="42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17T06:22:30.802" v="42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22:30.802" v="42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22:30.802" v="42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22:30.802" v="42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22:30.802" v="42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22:30.802" v="42" actId="790"/>
            <ac:spMkLst>
              <pc:docMk/>
              <pc:sldMasterMk cId="0" sldId="2147483744"/>
              <pc:sldLayoutMk cId="0" sldId="21474837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8:15.138" v="24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17T06:18:15.138" v="24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8:15.138" v="24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8:15.138" v="24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8:15.138" v="24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8:15.138" v="24" actId="790"/>
            <ac:spMkLst>
              <pc:docMk/>
              <pc:sldMasterMk cId="0" sldId="2147483744"/>
              <pc:sldLayoutMk cId="0" sldId="214748374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6:18:15.138" v="24" actId="790"/>
            <ac:spMkLst>
              <pc:docMk/>
              <pc:sldMasterMk cId="0" sldId="2147483744"/>
              <pc:sldLayoutMk cId="0" sldId="214748374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8:30.701" v="25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17T06:18:30.701" v="25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8:30.701" v="25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8:30.701" v="25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8:30.701" v="25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8:30.701" v="25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8:30.701" v="25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8:37.857" v="26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17T06:18:37.857" v="26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8:37.857" v="26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8:37.857" v="26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18:37.857" v="26" actId="790"/>
            <ac:spMkLst>
              <pc:docMk/>
              <pc:sldMasterMk cId="0" sldId="2147483744"/>
              <pc:sldLayoutMk cId="0" sldId="214748374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18:37.857" v="26" actId="790"/>
            <ac:spMkLst>
              <pc:docMk/>
              <pc:sldMasterMk cId="0" sldId="2147483744"/>
              <pc:sldLayoutMk cId="0" sldId="214748374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6:18:37.857" v="26" actId="790"/>
            <ac:spMkLst>
              <pc:docMk/>
              <pc:sldMasterMk cId="0" sldId="2147483744"/>
              <pc:sldLayoutMk cId="0" sldId="214748374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6:18:37.857" v="26" actId="790"/>
            <ac:spMkLst>
              <pc:docMk/>
              <pc:sldMasterMk cId="0" sldId="2147483744"/>
              <pc:sldLayoutMk cId="0" sldId="2147483748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8:46.294" v="27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18:46.294" v="27" actId="790"/>
            <ac:spMkLst>
              <pc:docMk/>
              <pc:sldMasterMk cId="0" sldId="2147483744"/>
              <pc:sldLayoutMk cId="0" sldId="2147483749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8:54.372" v="28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17T06:18:54.372" v="28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8:54.372" v="28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8:54.372" v="28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8:54.372" v="28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8:54.372" v="28" actId="790"/>
            <ac:spMkLst>
              <pc:docMk/>
              <pc:sldMasterMk cId="0" sldId="2147483744"/>
              <pc:sldLayoutMk cId="0" sldId="214748375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9:00.013" v="29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17T06:19:00.013" v="29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9:00.013" v="29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9:00.013" v="29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9:09.544" v="30" actId="790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17T06:19:09.544" v="30" actId="790"/>
            <ac:spMkLst>
              <pc:docMk/>
              <pc:sldMasterMk cId="0" sldId="2147483744"/>
              <pc:sldLayoutMk cId="0" sldId="21474837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9:09.544" v="30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9:09.544" v="30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9:09.544" v="30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9:09.544" v="30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9:09.544" v="30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9:20.185" v="31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17T06:19:20.185" v="31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9:20.185" v="31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9:20.185" v="31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9:20.185" v="31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9:20.185" v="31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9:20.185" v="31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9:24.404" v="32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17T06:19:24.404" v="32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9:24.404" v="32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9:24.404" v="32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9:24.404" v="32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9:24.404" v="32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9:24.404" v="32" actId="790"/>
            <ac:spMkLst>
              <pc:docMk/>
              <pc:sldMasterMk cId="0" sldId="2147483744"/>
              <pc:sldLayoutMk cId="0" sldId="214748375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19:29.107" v="33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17T06:19:29.107" v="33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19:29.107" v="33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19:29.107" v="33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19:29.107" v="33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19:29.107" v="33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19:29.107" v="33" actId="790"/>
            <ac:spMkLst>
              <pc:docMk/>
              <pc:sldMasterMk cId="0" sldId="2147483744"/>
              <pc:sldLayoutMk cId="0" sldId="2147483755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DCE0A5FB-21B5-4BEA-99F4-23838DC2DA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2CE8386-2A23-493E-809A-375B20BC85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D2883-9CEC-4D3A-BC54-E298CB2C05F7}" type="datetime1">
              <a:rPr lang="pt-PT" smtClean="0"/>
              <a:t>17/08/2021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9D38745-7F10-4091-AFB0-612EE120E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6853741-FA91-4F9F-B762-75FF04EECB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18F5A-2A57-4F82-A85B-F84F4E3A24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109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16A6B-D1B9-4072-A305-97A8F537C248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7973-BB64-4DE2-A565-5C4BC476B26D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687183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A7973-BB64-4DE2-A565-5C4BC476B26D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818103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ctr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BE8022-48B2-4B40-B46A-919C32D8DEA1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grpSp>
        <p:nvGrpSpPr>
          <p:cNvPr id="11" name="Grupo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Caixa de texto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Conexão Reta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xão Reta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C2D8594-AE35-477D-9B76-844D43F8971F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grpSp>
        <p:nvGrpSpPr>
          <p:cNvPr id="8" name="Grupo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Caixa de texto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Conexão Reta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xão Reta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rtlCol="0"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noProof="0"/>
              <a:t>Clique para editar o estilo de subtítulo do Modelo Global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766560" y="559398"/>
            <a:ext cx="1678193" cy="5566765"/>
          </a:xfrm>
        </p:spPr>
        <p:txBody>
          <a:bodyPr vert="eaVert"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8488" y="849854"/>
            <a:ext cx="5507917" cy="5023821"/>
          </a:xfrm>
        </p:spPr>
        <p:txBody>
          <a:bodyPr vert="eaVert"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FC0E0A-360B-4AFB-901B-920346FBC04A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grpSp>
        <p:nvGrpSpPr>
          <p:cNvPr id="11" name="Grupo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Caixa de texto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Conexão Reta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xão Reta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C45B69-47C5-4702-A267-BCA3EA5531CA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sp>
        <p:nvSpPr>
          <p:cNvPr id="11" name="Título 10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Caixa de texto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Conexão Reta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xão Reta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upo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Caixa de texto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Conexão Reta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xão Reta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90040" y="1204857"/>
            <a:ext cx="7754713" cy="1910716"/>
          </a:xfrm>
        </p:spPr>
        <p:txBody>
          <a:bodyPr rtlCol="0"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699248" y="3767316"/>
            <a:ext cx="7734747" cy="15001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767D53-9D15-4971-9078-C424EE95A089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63BD71-0221-49A6-95CF-D20011723E1E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Caixa de texto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Conexão Reta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xão Reta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Marcador de Posição de Conteúdo 7"/>
          <p:cNvSpPr>
            <a:spLocks noGrp="1"/>
          </p:cNvSpPr>
          <p:nvPr>
            <p:ph sz="quarter" idx="13" hasCustomPrompt="1"/>
          </p:nvPr>
        </p:nvSpPr>
        <p:spPr>
          <a:xfrm>
            <a:off x="685800" y="2240280"/>
            <a:ext cx="3803904" cy="3877056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10" name="Marcador de Posição de Conteúdo 9"/>
          <p:cNvSpPr>
            <a:spLocks noGrp="1"/>
          </p:cNvSpPr>
          <p:nvPr>
            <p:ph sz="quarter" idx="14" hasCustomPrompt="1"/>
          </p:nvPr>
        </p:nvSpPr>
        <p:spPr>
          <a:xfrm>
            <a:off x="4645151" y="2240280"/>
            <a:ext cx="3803904" cy="3877056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051560" y="2240280"/>
            <a:ext cx="3442446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88488" y="2947595"/>
            <a:ext cx="3803904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002306" y="2240280"/>
            <a:ext cx="3447288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6" y="2944368"/>
            <a:ext cx="3799728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08455F-3517-4CF7-B764-DCF34C044D31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grpSp>
        <p:nvGrpSpPr>
          <p:cNvPr id="14" name="Grupo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Caixa de texto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Conexão Reta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xão Reta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BCC6F-06DD-4B99-9891-46923321ECEE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grpSp>
        <p:nvGrpSpPr>
          <p:cNvPr id="10" name="Grupo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Caixa de texto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pt-PT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Conexão Reta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xão Reta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A5056-AC9E-4D9D-926A-CD835C6223E8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034579" y="1678195"/>
            <a:ext cx="3422483" cy="1886921"/>
          </a:xfrm>
        </p:spPr>
        <p:txBody>
          <a:bodyPr rtlCol="0" anchor="b"/>
          <a:lstStyle>
            <a:lvl1pPr algn="l">
              <a:defRPr sz="28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692001" y="559398"/>
            <a:ext cx="4116667" cy="5566765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034579" y="3603812"/>
            <a:ext cx="3411725" cy="2517289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D5B66-F53A-4FA0-8CA6-0CB5EEF7A14A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77731" y="4668818"/>
            <a:ext cx="7767021" cy="644729"/>
          </a:xfrm>
        </p:spPr>
        <p:txBody>
          <a:bodyPr rtlCol="0" anchor="b"/>
          <a:lstStyle>
            <a:lvl1pPr algn="ctr">
              <a:defRPr sz="28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8489" y="5324306"/>
            <a:ext cx="7756264" cy="804862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393F1-03DF-4036-868E-4F6D64EB5795}" type="datetime1">
              <a:rPr lang="pt-PT" noProof="0" smtClean="0"/>
              <a:t>17/08/2021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/>
              <a:t>Clique para editar os Estilos de título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3C4C5A-5F46-4F83-B7DA-352B24296041}" type="datetime1">
              <a:rPr lang="pt-PT" noProof="0" smtClean="0"/>
              <a:t>17/08/2021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Capa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Hardcover</ap:Template>
  <ap:TotalTime>10</ap:TotalTime>
  <ap:Words>1</ap:Words>
  <ap:PresentationFormat>Apresentação no Ecrã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5">
      <vt:lpstr>Book Antiqua</vt:lpstr>
      <vt:lpstr>Calibri</vt:lpstr>
      <vt:lpstr>Wingdings</vt:lpstr>
      <vt:lpstr>Capa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2014-09-16T21:35:53Z</dcterms:created>
  <dcterms:modified xsi:type="dcterms:W3CDTF">2021-08-17T06:22:44Z</dcterms:modified>
</cp:coreProperties>
</file>