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4134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15:16:45.796" v="25" actId="790"/>
      <pc:docMkLst>
        <pc:docMk/>
      </pc:docMkLst>
      <pc:sldChg chg="modSp mod modNotes">
        <pc:chgData name="Fake Test User" userId="SID-0" providerId="Test" clId="FakeClientId" dt="2021-08-10T15:15:50.780" v="11" actId="790"/>
        <pc:sldMkLst>
          <pc:docMk/>
          <pc:sldMk cId="352651442" sldId="256"/>
        </pc:sldMkLst>
        <pc:spChg chg="mod">
          <ac:chgData name="Fake Test User" userId="SID-0" providerId="Test" clId="FakeClientId" dt="2021-08-10T15:15:45.515" v="10" actId="790"/>
          <ac:spMkLst>
            <pc:docMk/>
            <pc:sldMk cId="35265144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15:15:45.515" v="10" actId="790"/>
          <ac:spMkLst>
            <pc:docMk/>
            <pc:sldMk cId="352651442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0T15:15:45.515" v="10" actId="790"/>
          <ac:spMkLst>
            <pc:docMk/>
            <pc:sldMk cId="352651442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15:16:38.218" v="2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15:15:57.734" v="12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10T15:15:57.734" v="1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15:15:57.734" v="12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0T15:15:57.734" v="12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0T15:15:57.734" v="12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10T15:15:57.734" v="12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0T15:15:57.734" v="12" actId="790"/>
          <ac:spMkLst>
            <pc:docMk/>
            <pc:sldMasterMk cId="0" sldId="2147483660"/>
            <ac:spMk id="9" creationId="{00000000-0000-0000-0000-000000000000}"/>
          </ac:spMkLst>
        </pc:spChg>
        <pc:sldLayoutChg chg="modSp mod">
          <pc:chgData name="Fake Test User" userId="SID-0" providerId="Test" clId="FakeClientId" dt="2021-08-10T15:16:01.062" v="1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15:16:01.062" v="13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01.062" v="13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01.062" v="13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16:01.062" v="13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16:01.062" v="13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16:01.062" v="13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5:16:01.062" v="13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16:04.640" v="1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15:16:04.640" v="1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04.640" v="1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04.640" v="1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16:04.640" v="1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16:04.640" v="1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16:09.624" v="1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15:16:09.624" v="1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09.624" v="1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09.624" v="1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16:09.624" v="1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16:09.624" v="1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16:09.624" v="15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5:16:09.624" v="15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16:13.343" v="1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15:16:13.343" v="1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13.343" v="1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13.343" v="1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16:13.343" v="1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16:13.343" v="1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16:13.343" v="1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16:16.765" v="1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15:16:16.765" v="1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16.765" v="1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16.765" v="1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16:16.765" v="1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16:16.765" v="1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16:16.765" v="1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5:16:16.765" v="1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5:16:16.765" v="1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16:20.780" v="1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15:16:20.780" v="1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20.780" v="1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20.780" v="1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16:20.780" v="1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16:24.499" v="1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15:16:24.499" v="1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24.499" v="1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24.499" v="1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16:27.609" v="2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15:16:27.609" v="2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27.609" v="2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27.609" v="2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16:27.609" v="2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16:27.609" v="2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16:27.609" v="2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16:30.827" v="2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15:16:30.827" v="2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30.827" v="2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30.827" v="2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16:30.827" v="2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16:30.827" v="2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5:16:30.827" v="2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16:34.281" v="2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15:16:34.281" v="2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34.281" v="2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34.281" v="2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16:34.281" v="2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16:34.281" v="2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5:16:38.218" v="2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15:16:38.218" v="2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5:16:38.218" v="2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5:16:38.218" v="2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5:16:38.218" v="2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5:16:38.218" v="2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98CAC21D-B706-4AD4-B813-A88A9DF55F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5F3E970-8ECD-4CF4-9812-7E1FB8CCE7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6584B-5100-44AB-8F1E-584C367B233C}" type="datetimeFigureOut">
              <a:rPr lang="pt-PT" smtClean="0"/>
              <a:t>10/08/2021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AF2897E-7604-4C85-9D68-581A0687E3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9490153-5464-437D-A258-2DD6BB7305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EC495-50DC-4843-9319-8797B4F40AF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09846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EBF73-EDAC-4A35-9597-B8423AC33972}" type="datetimeFigureOut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Clique para editar os Estilos de título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A519B-8EE0-4967-8A40-570F67C72AD2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525195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A519B-8EE0-4967-8A40-570F67C72AD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213236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685800"/>
            <a:ext cx="7239000" cy="3886200"/>
          </a:xfrm>
        </p:spPr>
        <p:txBody>
          <a:bodyPr vert="eaVert" rtlCol="0" anchor="t" anchorCtr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D1C94F-8C1C-497B-942B-C626899474CC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 rtlCol="0">
            <a:noAutofit/>
          </a:bodyPr>
          <a:lstStyle>
            <a:lvl1pPr>
              <a:defRPr sz="8000"/>
            </a:lvl1pPr>
          </a:lstStyle>
          <a:p>
            <a:pPr rtl="0"/>
            <a:r>
              <a:rPr lang="pt-PT" noProof="0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PT" noProof="0"/>
              <a:t>Clique para editar o estilo de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597DF6-7BB3-4026-8BBE-7D4E3A4E8A2F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sp>
        <p:nvSpPr>
          <p:cNvPr id="7" name="Retângulo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62000" y="685801"/>
            <a:ext cx="1828800" cy="5410199"/>
          </a:xfrm>
        </p:spPr>
        <p:txBody>
          <a:bodyPr vert="eaVert"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590800" y="685801"/>
            <a:ext cx="5715000" cy="4876800"/>
          </a:xfrm>
        </p:spPr>
        <p:txBody>
          <a:bodyPr vert="eaVert" rtlCol="0" anchor="t" anchorCtr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DF630D-3DD3-4E59-9EBD-2817FF0A2C64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6FC8BC-876A-4D73-B87E-9017C23B64F8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2000" y="3276600"/>
            <a:ext cx="7543800" cy="1676400"/>
          </a:xfrm>
        </p:spPr>
        <p:txBody>
          <a:bodyPr rtlCol="0" anchor="b" anchorCtr="0"/>
          <a:lstStyle>
            <a:lvl1pPr algn="l">
              <a:defRPr sz="5400" b="0" cap="all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762000" y="4953000"/>
            <a:ext cx="6858000" cy="914400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F4EFA-A128-4672-B40F-903A09468216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sp>
        <p:nvSpPr>
          <p:cNvPr id="8" name="Retângulo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7620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29D0CE-081A-4867-9F35-383B0EFC8D93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7589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7589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1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46451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09F3A1-9BA9-425E-9823-71FE8115E106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cxnSp>
        <p:nvCxnSpPr>
          <p:cNvPr id="11" name="Conexão Reta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59F6BF-6C77-43B8-B9DC-5E28FCE30070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7C07DA-2608-4C23-A117-396BFED31707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2000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3710866" y="457200"/>
            <a:ext cx="4594934" cy="4114799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62001" y="457200"/>
            <a:ext cx="2673657" cy="4114800"/>
          </a:xfrm>
        </p:spPr>
        <p:txBody>
          <a:bodyPr rtlCol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E33F99-0394-40BF-A95F-750B42C6CCB0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cxnSp>
        <p:nvCxnSpPr>
          <p:cNvPr id="10" name="Conexão Reta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58952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50392" y="3505200"/>
            <a:ext cx="7391400" cy="804862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E0F5DA-7C2F-46E4-BB89-45C5BEB93FF2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rtl="0"/>
            <a:fld id="{7D34AE52-2E97-49F5-854E-0DE6122A1065}" type="datetime1">
              <a:rPr lang="pt-PT" noProof="0" smtClean="0"/>
              <a:t>10/08/2021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BFEBEB0A-9E3D-4B14-9782-E2AE3DA60D96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sp>
        <p:nvSpPr>
          <p:cNvPr id="8" name="Retângulo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  <p:sp>
        <p:nvSpPr>
          <p:cNvPr id="9" name="Retângulo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3101009"/>
            <a:ext cx="7543800" cy="1623391"/>
          </a:xfrm>
        </p:spPr>
        <p:txBody>
          <a:bodyPr rtlCol="0"/>
          <a:lstStyle/>
          <a:p>
            <a:pPr rtl="0"/>
            <a:endParaRPr lang="pt-PT" sz="54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65144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apel de Jorna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Newsprint</ap:Template>
  <ap:TotalTime>10</ap:TotalTime>
  <ap:Words>2</ap:Words>
  <ap:PresentationFormat>Apresentação no Ecrã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Impact</vt:lpstr>
      <vt:lpstr>Times New Roman</vt:lpstr>
      <vt:lpstr>Papel de Jornal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2014-09-16T21:37:25Z</dcterms:created>
  <dcterms:modified xsi:type="dcterms:W3CDTF">2021-08-10T15:17:15Z</dcterms:modified>
</cp:coreProperties>
</file>