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4134" y="7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0T15:42:20.397" v="18" actId="790"/>
      <pc:docMkLst>
        <pc:docMk/>
      </pc:docMkLst>
      <pc:sldChg chg="modSp mod modNotes">
        <pc:chgData name="Fake Test User" userId="SID-0" providerId="Test" clId="FakeClientId" dt="2021-08-10T15:41:26.132" v="4" actId="790"/>
        <pc:sldMkLst>
          <pc:docMk/>
          <pc:sldMk cId="2771278887" sldId="256"/>
        </pc:sldMkLst>
        <pc:spChg chg="mod">
          <ac:chgData name="Fake Test User" userId="SID-0" providerId="Test" clId="FakeClientId" dt="2021-08-10T15:41:21.819" v="3" actId="790"/>
          <ac:spMkLst>
            <pc:docMk/>
            <pc:sldMk cId="277127888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0T15:41:21.819" v="3" actId="790"/>
          <ac:spMkLst>
            <pc:docMk/>
            <pc:sldMk cId="277127888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0T15:42:13.054" v="16" actId="790"/>
        <pc:sldMasterMkLst>
          <pc:docMk/>
          <pc:sldMasterMk cId="0" sldId="2147483672"/>
        </pc:sldMasterMkLst>
        <pc:spChg chg="mod">
          <ac:chgData name="Fake Test User" userId="SID-0" providerId="Test" clId="FakeClientId" dt="2021-08-10T15:41:32.600" v="5" actId="790"/>
          <ac:spMkLst>
            <pc:docMk/>
            <pc:sldMasterMk cId="0" sldId="2147483672"/>
            <ac:spMk id="3" creationId="{00000000-0000-0000-0000-000000000000}"/>
          </ac:spMkLst>
        </pc:spChg>
        <pc:spChg chg="mod">
          <ac:chgData name="Fake Test User" userId="SID-0" providerId="Test" clId="FakeClientId" dt="2021-08-10T15:41:32.600" v="5" actId="790"/>
          <ac:spMkLst>
            <pc:docMk/>
            <pc:sldMasterMk cId="0" sldId="2147483672"/>
            <ac:spMk id="7" creationId="{00000000-0000-0000-0000-000000000000}"/>
          </ac:spMkLst>
        </pc:spChg>
        <pc:spChg chg="mod">
          <ac:chgData name="Fake Test User" userId="SID-0" providerId="Test" clId="FakeClientId" dt="2021-08-10T15:41:32.600" v="5" actId="790"/>
          <ac:spMkLst>
            <pc:docMk/>
            <pc:sldMasterMk cId="0" sldId="2147483672"/>
            <ac:spMk id="9" creationId="{00000000-0000-0000-0000-000000000000}"/>
          </ac:spMkLst>
        </pc:spChg>
        <pc:spChg chg="mod">
          <ac:chgData name="Fake Test User" userId="SID-0" providerId="Test" clId="FakeClientId" dt="2021-08-10T15:41:32.600" v="5" actId="790"/>
          <ac:spMkLst>
            <pc:docMk/>
            <pc:sldMasterMk cId="0" sldId="2147483672"/>
            <ac:spMk id="10" creationId="{00000000-0000-0000-0000-000000000000}"/>
          </ac:spMkLst>
        </pc:spChg>
        <pc:spChg chg="mod">
          <ac:chgData name="Fake Test User" userId="SID-0" providerId="Test" clId="FakeClientId" dt="2021-08-10T15:41:32.600" v="5" actId="790"/>
          <ac:spMkLst>
            <pc:docMk/>
            <pc:sldMasterMk cId="0" sldId="2147483672"/>
            <ac:spMk id="11" creationId="{00000000-0000-0000-0000-000000000000}"/>
          </ac:spMkLst>
        </pc:spChg>
        <pc:spChg chg="mod">
          <ac:chgData name="Fake Test User" userId="SID-0" providerId="Test" clId="FakeClientId" dt="2021-08-10T15:41:32.600" v="5" actId="790"/>
          <ac:spMkLst>
            <pc:docMk/>
            <pc:sldMasterMk cId="0" sldId="2147483672"/>
            <ac:spMk id="12" creationId="{00000000-0000-0000-0000-000000000000}"/>
          </ac:spMkLst>
        </pc:spChg>
        <pc:spChg chg="mod">
          <ac:chgData name="Fake Test User" userId="SID-0" providerId="Test" clId="FakeClientId" dt="2021-08-10T15:41:32.600" v="5" actId="790"/>
          <ac:spMkLst>
            <pc:docMk/>
            <pc:sldMasterMk cId="0" sldId="2147483672"/>
            <ac:spMk id="13" creationId="{00000000-0000-0000-0000-000000000000}"/>
          </ac:spMkLst>
        </pc:spChg>
        <pc:spChg chg="mod">
          <ac:chgData name="Fake Test User" userId="SID-0" providerId="Test" clId="FakeClientId" dt="2021-08-10T15:41:32.600" v="5" actId="790"/>
          <ac:spMkLst>
            <pc:docMk/>
            <pc:sldMasterMk cId="0" sldId="2147483672"/>
            <ac:spMk id="14" creationId="{00000000-0000-0000-0000-000000000000}"/>
          </ac:spMkLst>
        </pc:spChg>
        <pc:spChg chg="mod">
          <ac:chgData name="Fake Test User" userId="SID-0" providerId="Test" clId="FakeClientId" dt="2021-08-10T15:41:32.600" v="5" actId="790"/>
          <ac:spMkLst>
            <pc:docMk/>
            <pc:sldMasterMk cId="0" sldId="2147483672"/>
            <ac:spMk id="16" creationId="{00000000-0000-0000-0000-000000000000}"/>
          </ac:spMkLst>
        </pc:spChg>
        <pc:spChg chg="mod">
          <ac:chgData name="Fake Test User" userId="SID-0" providerId="Test" clId="FakeClientId" dt="2021-08-10T15:41:32.600" v="5" actId="790"/>
          <ac:spMkLst>
            <pc:docMk/>
            <pc:sldMasterMk cId="0" sldId="2147483672"/>
            <ac:spMk id="22" creationId="{00000000-0000-0000-0000-000000000000}"/>
          </ac:spMkLst>
        </pc:spChg>
        <pc:spChg chg="mod">
          <ac:chgData name="Fake Test User" userId="SID-0" providerId="Test" clId="FakeClientId" dt="2021-08-10T15:41:32.600" v="5" actId="790"/>
          <ac:spMkLst>
            <pc:docMk/>
            <pc:sldMasterMk cId="0" sldId="2147483672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0T15:41:35.897" v="6" actId="790"/>
          <pc:sldLayoutMkLst>
            <pc:docMk/>
            <pc:sldMasterMk cId="0" sldId="2147483672"/>
            <pc:sldLayoutMk cId="0" sldId="2147483673"/>
          </pc:sldLayoutMkLst>
          <pc:spChg chg="mod">
            <ac:chgData name="Fake Test User" userId="SID-0" providerId="Test" clId="FakeClientId" dt="2021-08-10T15:41:35.897" v="6" actId="790"/>
            <ac:spMkLst>
              <pc:docMk/>
              <pc:sldMasterMk cId="0" sldId="2147483672"/>
              <pc:sldLayoutMk cId="0" sldId="214748367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15:41:35.897" v="6" actId="790"/>
            <ac:spMkLst>
              <pc:docMk/>
              <pc:sldMasterMk cId="0" sldId="2147483672"/>
              <pc:sldLayoutMk cId="0" sldId="214748367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15:41:35.897" v="6" actId="790"/>
            <ac:spMkLst>
              <pc:docMk/>
              <pc:sldMasterMk cId="0" sldId="2147483672"/>
              <pc:sldLayoutMk cId="0" sldId="2147483673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15:41:35.897" v="6" actId="790"/>
            <ac:spMkLst>
              <pc:docMk/>
              <pc:sldMasterMk cId="0" sldId="2147483672"/>
              <pc:sldLayoutMk cId="0" sldId="214748367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15:41:35.897" v="6" actId="790"/>
            <ac:spMkLst>
              <pc:docMk/>
              <pc:sldMasterMk cId="0" sldId="2147483672"/>
              <pc:sldLayoutMk cId="0" sldId="214748367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0T15:41:35.897" v="6" actId="790"/>
            <ac:spMkLst>
              <pc:docMk/>
              <pc:sldMasterMk cId="0" sldId="2147483672"/>
              <pc:sldLayoutMk cId="0" sldId="214748367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0T15:41:35.897" v="6" actId="790"/>
            <ac:spMkLst>
              <pc:docMk/>
              <pc:sldMasterMk cId="0" sldId="2147483672"/>
              <pc:sldLayoutMk cId="0" sldId="2147483673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0T15:41:35.897" v="6" actId="790"/>
            <ac:spMkLst>
              <pc:docMk/>
              <pc:sldMasterMk cId="0" sldId="2147483672"/>
              <pc:sldLayoutMk cId="0" sldId="2147483673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0T15:41:35.897" v="6" actId="790"/>
            <ac:spMkLst>
              <pc:docMk/>
              <pc:sldMasterMk cId="0" sldId="2147483672"/>
              <pc:sldLayoutMk cId="0" sldId="2147483673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15:41:35.897" v="6" actId="790"/>
            <ac:spMkLst>
              <pc:docMk/>
              <pc:sldMasterMk cId="0" sldId="2147483672"/>
              <pc:sldLayoutMk cId="0" sldId="2147483673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0T15:41:35.897" v="6" actId="790"/>
            <ac:spMkLst>
              <pc:docMk/>
              <pc:sldMasterMk cId="0" sldId="2147483672"/>
              <pc:sldLayoutMk cId="0" sldId="2147483673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0T15:41:35.897" v="6" actId="790"/>
            <ac:spMkLst>
              <pc:docMk/>
              <pc:sldMasterMk cId="0" sldId="2147483672"/>
              <pc:sldLayoutMk cId="0" sldId="2147483673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0T15:41:35.897" v="6" actId="790"/>
            <ac:spMkLst>
              <pc:docMk/>
              <pc:sldMasterMk cId="0" sldId="2147483672"/>
              <pc:sldLayoutMk cId="0" sldId="2147483673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0T15:41:35.897" v="6" actId="790"/>
            <ac:spMkLst>
              <pc:docMk/>
              <pc:sldMasterMk cId="0" sldId="2147483672"/>
              <pc:sldLayoutMk cId="0" sldId="2147483673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0T15:41:35.897" v="6" actId="790"/>
            <ac:spMkLst>
              <pc:docMk/>
              <pc:sldMasterMk cId="0" sldId="2147483672"/>
              <pc:sldLayoutMk cId="0" sldId="2147483673"/>
              <ac:spMk id="23" creationId="{00000000-0000-0000-0000-000000000000}"/>
            </ac:spMkLst>
          </pc:spChg>
          <pc:spChg chg="mod">
            <ac:chgData name="Fake Test User" userId="SID-0" providerId="Test" clId="FakeClientId" dt="2021-08-10T15:41:35.897" v="6" actId="790"/>
            <ac:spMkLst>
              <pc:docMk/>
              <pc:sldMasterMk cId="0" sldId="2147483672"/>
              <pc:sldLayoutMk cId="0" sldId="2147483673"/>
              <ac:spMk id="24" creationId="{00000000-0000-0000-0000-000000000000}"/>
            </ac:spMkLst>
          </pc:spChg>
          <pc:spChg chg="mod">
            <ac:chgData name="Fake Test User" userId="SID-0" providerId="Test" clId="FakeClientId" dt="2021-08-10T15:41:35.897" v="6" actId="790"/>
            <ac:spMkLst>
              <pc:docMk/>
              <pc:sldMasterMk cId="0" sldId="2147483672"/>
              <pc:sldLayoutMk cId="0" sldId="2147483673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0T15:41:35.897" v="6" actId="790"/>
            <ac:spMkLst>
              <pc:docMk/>
              <pc:sldMasterMk cId="0" sldId="2147483672"/>
              <pc:sldLayoutMk cId="0" sldId="2147483673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0T15:41:35.897" v="6" actId="790"/>
            <ac:spMkLst>
              <pc:docMk/>
              <pc:sldMasterMk cId="0" sldId="2147483672"/>
              <pc:sldLayoutMk cId="0" sldId="2147483673"/>
              <ac:spMk id="27" creationId="{00000000-0000-0000-0000-000000000000}"/>
            </ac:spMkLst>
          </pc:spChg>
          <pc:spChg chg="mod">
            <ac:chgData name="Fake Test User" userId="SID-0" providerId="Test" clId="FakeClientId" dt="2021-08-10T15:41:35.897" v="6" actId="790"/>
            <ac:spMkLst>
              <pc:docMk/>
              <pc:sldMasterMk cId="0" sldId="2147483672"/>
              <pc:sldLayoutMk cId="0" sldId="2147483673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0T15:41:35.897" v="6" actId="790"/>
            <ac:spMkLst>
              <pc:docMk/>
              <pc:sldMasterMk cId="0" sldId="2147483672"/>
              <pc:sldLayoutMk cId="0" sldId="2147483673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41:39.147" v="7" actId="790"/>
          <pc:sldLayoutMkLst>
            <pc:docMk/>
            <pc:sldMasterMk cId="0" sldId="2147483672"/>
            <pc:sldLayoutMk cId="0" sldId="2147483674"/>
          </pc:sldLayoutMkLst>
          <pc:spChg chg="mod">
            <ac:chgData name="Fake Test User" userId="SID-0" providerId="Test" clId="FakeClientId" dt="2021-08-10T15:41:39.147" v="7" actId="790"/>
            <ac:spMkLst>
              <pc:docMk/>
              <pc:sldMasterMk cId="0" sldId="2147483672"/>
              <pc:sldLayoutMk cId="0" sldId="214748367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41:39.147" v="7" actId="790"/>
            <ac:spMkLst>
              <pc:docMk/>
              <pc:sldMasterMk cId="0" sldId="2147483672"/>
              <pc:sldLayoutMk cId="0" sldId="214748367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5:41:39.147" v="7" actId="790"/>
            <ac:spMkLst>
              <pc:docMk/>
              <pc:sldMasterMk cId="0" sldId="2147483672"/>
              <pc:sldLayoutMk cId="0" sldId="2147483674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15:41:39.147" v="7" actId="790"/>
            <ac:spMkLst>
              <pc:docMk/>
              <pc:sldMasterMk cId="0" sldId="2147483672"/>
              <pc:sldLayoutMk cId="0" sldId="2147483674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15:41:39.147" v="7" actId="790"/>
            <ac:spMkLst>
              <pc:docMk/>
              <pc:sldMasterMk cId="0" sldId="2147483672"/>
              <pc:sldLayoutMk cId="0" sldId="2147483674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41:42.819" v="8" actId="790"/>
          <pc:sldLayoutMkLst>
            <pc:docMk/>
            <pc:sldMasterMk cId="0" sldId="2147483672"/>
            <pc:sldLayoutMk cId="0" sldId="2147483675"/>
          </pc:sldLayoutMkLst>
          <pc:spChg chg="mod">
            <ac:chgData name="Fake Test User" userId="SID-0" providerId="Test" clId="FakeClientId" dt="2021-08-10T15:41:42.819" v="8" actId="790"/>
            <ac:spMkLst>
              <pc:docMk/>
              <pc:sldMasterMk cId="0" sldId="2147483672"/>
              <pc:sldLayoutMk cId="0" sldId="214748367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41:42.819" v="8" actId="790"/>
            <ac:spMkLst>
              <pc:docMk/>
              <pc:sldMasterMk cId="0" sldId="2147483672"/>
              <pc:sldLayoutMk cId="0" sldId="214748367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41:42.819" v="8" actId="790"/>
            <ac:spMkLst>
              <pc:docMk/>
              <pc:sldMasterMk cId="0" sldId="2147483672"/>
              <pc:sldLayoutMk cId="0" sldId="214748367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5:41:42.819" v="8" actId="790"/>
            <ac:spMkLst>
              <pc:docMk/>
              <pc:sldMasterMk cId="0" sldId="2147483672"/>
              <pc:sldLayoutMk cId="0" sldId="214748367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5:41:42.819" v="8" actId="790"/>
            <ac:spMkLst>
              <pc:docMk/>
              <pc:sldMasterMk cId="0" sldId="2147483672"/>
              <pc:sldLayoutMk cId="0" sldId="214748367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5:41:42.819" v="8" actId="790"/>
            <ac:spMkLst>
              <pc:docMk/>
              <pc:sldMasterMk cId="0" sldId="2147483672"/>
              <pc:sldLayoutMk cId="0" sldId="214748367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15:41:42.819" v="8" actId="790"/>
            <ac:spMkLst>
              <pc:docMk/>
              <pc:sldMasterMk cId="0" sldId="2147483672"/>
              <pc:sldLayoutMk cId="0" sldId="214748367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15:41:42.819" v="8" actId="790"/>
            <ac:spMkLst>
              <pc:docMk/>
              <pc:sldMasterMk cId="0" sldId="2147483672"/>
              <pc:sldLayoutMk cId="0" sldId="214748367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15:41:42.819" v="8" actId="790"/>
            <ac:spMkLst>
              <pc:docMk/>
              <pc:sldMasterMk cId="0" sldId="2147483672"/>
              <pc:sldLayoutMk cId="0" sldId="2147483675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0T15:41:42.819" v="8" actId="790"/>
            <ac:spMkLst>
              <pc:docMk/>
              <pc:sldMasterMk cId="0" sldId="2147483672"/>
              <pc:sldLayoutMk cId="0" sldId="2147483675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0T15:41:42.819" v="8" actId="790"/>
            <ac:spMkLst>
              <pc:docMk/>
              <pc:sldMasterMk cId="0" sldId="2147483672"/>
              <pc:sldLayoutMk cId="0" sldId="2147483675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0T15:41:42.819" v="8" actId="790"/>
            <ac:spMkLst>
              <pc:docMk/>
              <pc:sldMasterMk cId="0" sldId="2147483672"/>
              <pc:sldLayoutMk cId="0" sldId="2147483675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0T15:41:42.819" v="8" actId="790"/>
            <ac:spMkLst>
              <pc:docMk/>
              <pc:sldMasterMk cId="0" sldId="2147483672"/>
              <pc:sldLayoutMk cId="0" sldId="2147483675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0T15:41:42.819" v="8" actId="790"/>
            <ac:spMkLst>
              <pc:docMk/>
              <pc:sldMasterMk cId="0" sldId="2147483672"/>
              <pc:sldLayoutMk cId="0" sldId="2147483675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15:41:42.819" v="8" actId="790"/>
            <ac:spMkLst>
              <pc:docMk/>
              <pc:sldMasterMk cId="0" sldId="2147483672"/>
              <pc:sldLayoutMk cId="0" sldId="2147483675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0T15:41:42.819" v="8" actId="790"/>
            <ac:spMkLst>
              <pc:docMk/>
              <pc:sldMasterMk cId="0" sldId="2147483672"/>
              <pc:sldLayoutMk cId="0" sldId="2147483675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0T15:41:42.819" v="8" actId="790"/>
            <ac:spMkLst>
              <pc:docMk/>
              <pc:sldMasterMk cId="0" sldId="2147483672"/>
              <pc:sldLayoutMk cId="0" sldId="2147483675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0T15:41:42.819" v="8" actId="790"/>
            <ac:spMkLst>
              <pc:docMk/>
              <pc:sldMasterMk cId="0" sldId="2147483672"/>
              <pc:sldLayoutMk cId="0" sldId="2147483675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0T15:41:42.819" v="8" actId="790"/>
            <ac:spMkLst>
              <pc:docMk/>
              <pc:sldMasterMk cId="0" sldId="2147483672"/>
              <pc:sldLayoutMk cId="0" sldId="2147483675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0T15:41:42.819" v="8" actId="790"/>
            <ac:spMkLst>
              <pc:docMk/>
              <pc:sldMasterMk cId="0" sldId="2147483672"/>
              <pc:sldLayoutMk cId="0" sldId="2147483675"/>
              <ac:spMk id="23" creationId="{00000000-0000-0000-0000-000000000000}"/>
            </ac:spMkLst>
          </pc:spChg>
          <pc:spChg chg="mod">
            <ac:chgData name="Fake Test User" userId="SID-0" providerId="Test" clId="FakeClientId" dt="2021-08-10T15:41:42.819" v="8" actId="790"/>
            <ac:spMkLst>
              <pc:docMk/>
              <pc:sldMasterMk cId="0" sldId="2147483672"/>
              <pc:sldLayoutMk cId="0" sldId="2147483675"/>
              <ac:spMk id="2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41:46.304" v="9" actId="790"/>
          <pc:sldLayoutMkLst>
            <pc:docMk/>
            <pc:sldMasterMk cId="0" sldId="2147483672"/>
            <pc:sldLayoutMk cId="0" sldId="2147483676"/>
          </pc:sldLayoutMkLst>
          <pc:spChg chg="mod">
            <ac:chgData name="Fake Test User" userId="SID-0" providerId="Test" clId="FakeClientId" dt="2021-08-10T15:41:46.304" v="9" actId="790"/>
            <ac:spMkLst>
              <pc:docMk/>
              <pc:sldMasterMk cId="0" sldId="2147483672"/>
              <pc:sldLayoutMk cId="0" sldId="214748367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41:46.304" v="9" actId="790"/>
            <ac:spMkLst>
              <pc:docMk/>
              <pc:sldMasterMk cId="0" sldId="2147483672"/>
              <pc:sldLayoutMk cId="0" sldId="214748367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5:41:46.304" v="9" actId="790"/>
            <ac:spMkLst>
              <pc:docMk/>
              <pc:sldMasterMk cId="0" sldId="2147483672"/>
              <pc:sldLayoutMk cId="0" sldId="214748367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5:41:46.304" v="9" actId="790"/>
            <ac:spMkLst>
              <pc:docMk/>
              <pc:sldMasterMk cId="0" sldId="2147483672"/>
              <pc:sldLayoutMk cId="0" sldId="2147483676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5:41:46.304" v="9" actId="790"/>
            <ac:spMkLst>
              <pc:docMk/>
              <pc:sldMasterMk cId="0" sldId="2147483672"/>
              <pc:sldLayoutMk cId="0" sldId="2147483676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15:41:46.304" v="9" actId="790"/>
            <ac:spMkLst>
              <pc:docMk/>
              <pc:sldMasterMk cId="0" sldId="2147483672"/>
              <pc:sldLayoutMk cId="0" sldId="2147483676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41:50.085" v="10" actId="790"/>
          <pc:sldLayoutMkLst>
            <pc:docMk/>
            <pc:sldMasterMk cId="0" sldId="2147483672"/>
            <pc:sldLayoutMk cId="0" sldId="2147483677"/>
          </pc:sldLayoutMkLst>
          <pc:spChg chg="mod">
            <ac:chgData name="Fake Test User" userId="SID-0" providerId="Test" clId="FakeClientId" dt="2021-08-10T15:41:50.085" v="10" actId="790"/>
            <ac:spMkLst>
              <pc:docMk/>
              <pc:sldMasterMk cId="0" sldId="2147483672"/>
              <pc:sldLayoutMk cId="0" sldId="214748367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41:50.085" v="10" actId="790"/>
            <ac:spMkLst>
              <pc:docMk/>
              <pc:sldMasterMk cId="0" sldId="2147483672"/>
              <pc:sldLayoutMk cId="0" sldId="2147483677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5:41:50.085" v="10" actId="790"/>
            <ac:spMkLst>
              <pc:docMk/>
              <pc:sldMasterMk cId="0" sldId="2147483672"/>
              <pc:sldLayoutMk cId="0" sldId="2147483677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15:41:50.085" v="10" actId="790"/>
            <ac:spMkLst>
              <pc:docMk/>
              <pc:sldMasterMk cId="0" sldId="2147483672"/>
              <pc:sldLayoutMk cId="0" sldId="2147483677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15:41:50.085" v="10" actId="790"/>
            <ac:spMkLst>
              <pc:docMk/>
              <pc:sldMasterMk cId="0" sldId="2147483672"/>
              <pc:sldLayoutMk cId="0" sldId="214748367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15:41:50.085" v="10" actId="790"/>
            <ac:spMkLst>
              <pc:docMk/>
              <pc:sldMasterMk cId="0" sldId="2147483672"/>
              <pc:sldLayoutMk cId="0" sldId="214748367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0T15:41:50.085" v="10" actId="790"/>
            <ac:spMkLst>
              <pc:docMk/>
              <pc:sldMasterMk cId="0" sldId="2147483672"/>
              <pc:sldLayoutMk cId="0" sldId="2147483677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0T15:41:50.085" v="10" actId="790"/>
            <ac:spMkLst>
              <pc:docMk/>
              <pc:sldMasterMk cId="0" sldId="2147483672"/>
              <pc:sldLayoutMk cId="0" sldId="2147483677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41:53.616" v="11" actId="790"/>
          <pc:sldLayoutMkLst>
            <pc:docMk/>
            <pc:sldMasterMk cId="0" sldId="2147483672"/>
            <pc:sldLayoutMk cId="0" sldId="2147483678"/>
          </pc:sldLayoutMkLst>
          <pc:spChg chg="mod">
            <ac:chgData name="Fake Test User" userId="SID-0" providerId="Test" clId="FakeClientId" dt="2021-08-10T15:41:53.616" v="11" actId="790"/>
            <ac:spMkLst>
              <pc:docMk/>
              <pc:sldMasterMk cId="0" sldId="2147483672"/>
              <pc:sldLayoutMk cId="0" sldId="214748367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41:53.616" v="11" actId="790"/>
            <ac:spMkLst>
              <pc:docMk/>
              <pc:sldMasterMk cId="0" sldId="2147483672"/>
              <pc:sldLayoutMk cId="0" sldId="214748367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5:41:53.616" v="11" actId="790"/>
            <ac:spMkLst>
              <pc:docMk/>
              <pc:sldMasterMk cId="0" sldId="2147483672"/>
              <pc:sldLayoutMk cId="0" sldId="214748367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5:41:53.616" v="11" actId="790"/>
            <ac:spMkLst>
              <pc:docMk/>
              <pc:sldMasterMk cId="0" sldId="2147483672"/>
              <pc:sldLayoutMk cId="0" sldId="2147483678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41:57.304" v="12" actId="790"/>
          <pc:sldLayoutMkLst>
            <pc:docMk/>
            <pc:sldMasterMk cId="0" sldId="2147483672"/>
            <pc:sldLayoutMk cId="0" sldId="2147483679"/>
          </pc:sldLayoutMkLst>
          <pc:spChg chg="mod">
            <ac:chgData name="Fake Test User" userId="SID-0" providerId="Test" clId="FakeClientId" dt="2021-08-10T15:41:57.304" v="12" actId="790"/>
            <ac:spMkLst>
              <pc:docMk/>
              <pc:sldMasterMk cId="0" sldId="2147483672"/>
              <pc:sldLayoutMk cId="0" sldId="214748367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41:57.304" v="12" actId="790"/>
            <ac:spMkLst>
              <pc:docMk/>
              <pc:sldMasterMk cId="0" sldId="2147483672"/>
              <pc:sldLayoutMk cId="0" sldId="214748367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41:57.304" v="12" actId="790"/>
            <ac:spMkLst>
              <pc:docMk/>
              <pc:sldMasterMk cId="0" sldId="2147483672"/>
              <pc:sldLayoutMk cId="0" sldId="2147483679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42:00.960" v="13" actId="790"/>
          <pc:sldLayoutMkLst>
            <pc:docMk/>
            <pc:sldMasterMk cId="0" sldId="2147483672"/>
            <pc:sldLayoutMk cId="0" sldId="2147483680"/>
          </pc:sldLayoutMkLst>
          <pc:spChg chg="mod">
            <ac:chgData name="Fake Test User" userId="SID-0" providerId="Test" clId="FakeClientId" dt="2021-08-10T15:42:00.960" v="13" actId="790"/>
            <ac:spMkLst>
              <pc:docMk/>
              <pc:sldMasterMk cId="0" sldId="2147483672"/>
              <pc:sldLayoutMk cId="0" sldId="214748368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42:00.960" v="13" actId="790"/>
            <ac:spMkLst>
              <pc:docMk/>
              <pc:sldMasterMk cId="0" sldId="2147483672"/>
              <pc:sldLayoutMk cId="0" sldId="214748368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42:00.960" v="13" actId="790"/>
            <ac:spMkLst>
              <pc:docMk/>
              <pc:sldMasterMk cId="0" sldId="2147483672"/>
              <pc:sldLayoutMk cId="0" sldId="2147483680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15:42:00.960" v="13" actId="790"/>
            <ac:spMkLst>
              <pc:docMk/>
              <pc:sldMasterMk cId="0" sldId="2147483672"/>
              <pc:sldLayoutMk cId="0" sldId="2147483680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15:42:00.960" v="13" actId="790"/>
            <ac:spMkLst>
              <pc:docMk/>
              <pc:sldMasterMk cId="0" sldId="2147483672"/>
              <pc:sldLayoutMk cId="0" sldId="2147483680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15:42:00.960" v="13" actId="790"/>
            <ac:spMkLst>
              <pc:docMk/>
              <pc:sldMasterMk cId="0" sldId="2147483672"/>
              <pc:sldLayoutMk cId="0" sldId="2147483680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15:42:00.960" v="13" actId="790"/>
            <ac:spMkLst>
              <pc:docMk/>
              <pc:sldMasterMk cId="0" sldId="2147483672"/>
              <pc:sldLayoutMk cId="0" sldId="2147483680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0T15:42:00.960" v="13" actId="790"/>
            <ac:spMkLst>
              <pc:docMk/>
              <pc:sldMasterMk cId="0" sldId="2147483672"/>
              <pc:sldLayoutMk cId="0" sldId="2147483680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0T15:42:00.960" v="13" actId="790"/>
            <ac:spMkLst>
              <pc:docMk/>
              <pc:sldMasterMk cId="0" sldId="2147483672"/>
              <pc:sldLayoutMk cId="0" sldId="2147483680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0T15:42:00.960" v="13" actId="790"/>
            <ac:spMkLst>
              <pc:docMk/>
              <pc:sldMasterMk cId="0" sldId="2147483672"/>
              <pc:sldLayoutMk cId="0" sldId="2147483680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0T15:42:00.960" v="13" actId="790"/>
            <ac:spMkLst>
              <pc:docMk/>
              <pc:sldMasterMk cId="0" sldId="2147483672"/>
              <pc:sldLayoutMk cId="0" sldId="2147483680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0T15:42:00.960" v="13" actId="790"/>
            <ac:spMkLst>
              <pc:docMk/>
              <pc:sldMasterMk cId="0" sldId="2147483672"/>
              <pc:sldLayoutMk cId="0" sldId="2147483680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0T15:42:00.960" v="13" actId="790"/>
            <ac:spMkLst>
              <pc:docMk/>
              <pc:sldMasterMk cId="0" sldId="2147483672"/>
              <pc:sldLayoutMk cId="0" sldId="2147483680"/>
              <ac:spMk id="2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42:04.710" v="14" actId="790"/>
          <pc:sldLayoutMkLst>
            <pc:docMk/>
            <pc:sldMasterMk cId="0" sldId="2147483672"/>
            <pc:sldLayoutMk cId="0" sldId="2147483681"/>
          </pc:sldLayoutMkLst>
          <pc:spChg chg="mod">
            <ac:chgData name="Fake Test User" userId="SID-0" providerId="Test" clId="FakeClientId" dt="2021-08-10T15:42:04.710" v="14" actId="790"/>
            <ac:spMkLst>
              <pc:docMk/>
              <pc:sldMasterMk cId="0" sldId="2147483672"/>
              <pc:sldLayoutMk cId="0" sldId="214748368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42:04.710" v="14" actId="790"/>
            <ac:spMkLst>
              <pc:docMk/>
              <pc:sldMasterMk cId="0" sldId="2147483672"/>
              <pc:sldLayoutMk cId="0" sldId="214748368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42:04.710" v="14" actId="790"/>
            <ac:spMkLst>
              <pc:docMk/>
              <pc:sldMasterMk cId="0" sldId="2147483672"/>
              <pc:sldLayoutMk cId="0" sldId="214748368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5:42:04.710" v="14" actId="790"/>
            <ac:spMkLst>
              <pc:docMk/>
              <pc:sldMasterMk cId="0" sldId="2147483672"/>
              <pc:sldLayoutMk cId="0" sldId="214748368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15:42:04.710" v="14" actId="790"/>
            <ac:spMkLst>
              <pc:docMk/>
              <pc:sldMasterMk cId="0" sldId="2147483672"/>
              <pc:sldLayoutMk cId="0" sldId="214748368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15:42:04.710" v="14" actId="790"/>
            <ac:spMkLst>
              <pc:docMk/>
              <pc:sldMasterMk cId="0" sldId="2147483672"/>
              <pc:sldLayoutMk cId="0" sldId="214748368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15:42:04.710" v="14" actId="790"/>
            <ac:spMkLst>
              <pc:docMk/>
              <pc:sldMasterMk cId="0" sldId="2147483672"/>
              <pc:sldLayoutMk cId="0" sldId="214748368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0T15:42:04.710" v="14" actId="790"/>
            <ac:spMkLst>
              <pc:docMk/>
              <pc:sldMasterMk cId="0" sldId="2147483672"/>
              <pc:sldLayoutMk cId="0" sldId="214748368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0T15:42:04.710" v="14" actId="790"/>
            <ac:spMkLst>
              <pc:docMk/>
              <pc:sldMasterMk cId="0" sldId="2147483672"/>
              <pc:sldLayoutMk cId="0" sldId="214748368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15:42:04.710" v="14" actId="790"/>
            <ac:spMkLst>
              <pc:docMk/>
              <pc:sldMasterMk cId="0" sldId="2147483672"/>
              <pc:sldLayoutMk cId="0" sldId="2147483681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0T15:42:04.710" v="14" actId="790"/>
            <ac:spMkLst>
              <pc:docMk/>
              <pc:sldMasterMk cId="0" sldId="2147483672"/>
              <pc:sldLayoutMk cId="0" sldId="214748368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0T15:42:04.710" v="14" actId="790"/>
            <ac:spMkLst>
              <pc:docMk/>
              <pc:sldMasterMk cId="0" sldId="2147483672"/>
              <pc:sldLayoutMk cId="0" sldId="2147483681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0T15:42:04.710" v="14" actId="790"/>
            <ac:spMkLst>
              <pc:docMk/>
              <pc:sldMasterMk cId="0" sldId="2147483672"/>
              <pc:sldLayoutMk cId="0" sldId="2147483681"/>
              <ac:spMk id="2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42:08.038" v="15" actId="790"/>
          <pc:sldLayoutMkLst>
            <pc:docMk/>
            <pc:sldMasterMk cId="0" sldId="2147483672"/>
            <pc:sldLayoutMk cId="0" sldId="2147483682"/>
          </pc:sldLayoutMkLst>
          <pc:spChg chg="mod">
            <ac:chgData name="Fake Test User" userId="SID-0" providerId="Test" clId="FakeClientId" dt="2021-08-10T15:42:08.038" v="15" actId="790"/>
            <ac:spMkLst>
              <pc:docMk/>
              <pc:sldMasterMk cId="0" sldId="2147483672"/>
              <pc:sldLayoutMk cId="0" sldId="214748368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42:08.038" v="15" actId="790"/>
            <ac:spMkLst>
              <pc:docMk/>
              <pc:sldMasterMk cId="0" sldId="2147483672"/>
              <pc:sldLayoutMk cId="0" sldId="214748368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42:08.038" v="15" actId="790"/>
            <ac:spMkLst>
              <pc:docMk/>
              <pc:sldMasterMk cId="0" sldId="2147483672"/>
              <pc:sldLayoutMk cId="0" sldId="214748368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5:42:08.038" v="15" actId="790"/>
            <ac:spMkLst>
              <pc:docMk/>
              <pc:sldMasterMk cId="0" sldId="2147483672"/>
              <pc:sldLayoutMk cId="0" sldId="214748368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5:42:08.038" v="15" actId="790"/>
            <ac:spMkLst>
              <pc:docMk/>
              <pc:sldMasterMk cId="0" sldId="2147483672"/>
              <pc:sldLayoutMk cId="0" sldId="214748368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42:13.054" v="16" actId="790"/>
          <pc:sldLayoutMkLst>
            <pc:docMk/>
            <pc:sldMasterMk cId="0" sldId="2147483672"/>
            <pc:sldLayoutMk cId="0" sldId="2147483683"/>
          </pc:sldLayoutMkLst>
          <pc:spChg chg="mod">
            <ac:chgData name="Fake Test User" userId="SID-0" providerId="Test" clId="FakeClientId" dt="2021-08-10T15:42:13.054" v="16" actId="790"/>
            <ac:spMkLst>
              <pc:docMk/>
              <pc:sldMasterMk cId="0" sldId="2147483672"/>
              <pc:sldLayoutMk cId="0" sldId="214748368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42:13.054" v="16" actId="790"/>
            <ac:spMkLst>
              <pc:docMk/>
              <pc:sldMasterMk cId="0" sldId="2147483672"/>
              <pc:sldLayoutMk cId="0" sldId="214748368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42:13.054" v="16" actId="790"/>
            <ac:spMkLst>
              <pc:docMk/>
              <pc:sldMasterMk cId="0" sldId="2147483672"/>
              <pc:sldLayoutMk cId="0" sldId="214748368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5:42:13.054" v="16" actId="790"/>
            <ac:spMkLst>
              <pc:docMk/>
              <pc:sldMasterMk cId="0" sldId="2147483672"/>
              <pc:sldLayoutMk cId="0" sldId="214748368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5:42:13.054" v="16" actId="790"/>
            <ac:spMkLst>
              <pc:docMk/>
              <pc:sldMasterMk cId="0" sldId="2147483672"/>
              <pc:sldLayoutMk cId="0" sldId="2147483683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BD22A9AF-7B6E-4AC4-B3BB-29168A133F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E5E1F470-11A0-45A5-8846-A1B531E7C3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179D9-CA5D-44C0-97D7-BDCC72118694}" type="datetimeFigureOut">
              <a:rPr lang="pt-PT" smtClean="0"/>
              <a:t>10/08/2021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EAFF4735-235B-46C8-B451-B08169830C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C91A36BC-6355-4929-9235-A5A3F04880A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09B03-09ED-46C9-A182-5F10B4664BC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047708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noProof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D410A-7C0B-414F-8C6B-8DE9E459F988}" type="datetimeFigureOut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noProof="0"/>
              <a:t>Clique para editar os Estilos de título do modelo global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9B0F9-8F25-4737-B6CB-06E1EB06D95E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6973687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9B0F9-8F25-4737-B6CB-06E1EB06D95E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147114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FDBAC8A-0171-475B-855E-056EDEA7FC72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2BBB5E19-F10A-4C2F-BF6F-11C513378A2E}" type="slidenum">
              <a:rPr kumimoji="0" lang="pt-PT" noProof="0" smtClean="0"/>
              <a:pPr rtl="0" eaLnBrk="1" latinLnBrk="0" hangingPunct="1"/>
              <a:t>‹nº›</a:t>
            </a:fld>
            <a:endParaRPr kumimoji="0" lang="pt-P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 rtlCol="0"/>
          <a:lstStyle>
            <a:lvl1pPr>
              <a:defRPr b="1"/>
            </a:lvl1pPr>
          </a:lstStyle>
          <a:p>
            <a:pPr rtl="0"/>
            <a:r>
              <a:rPr lang="pt-PT" noProof="0"/>
              <a:t>Clique para editar o estilo de título do Modelo Global</a:t>
            </a:r>
            <a:endParaRPr kumimoji="0" lang="pt-PT" noProof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 rtlCol="0"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pt-PT" noProof="0"/>
              <a:t>Clique para editar o estilo de subtítulo do Modelo Global</a:t>
            </a:r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 rtlCol="0"/>
          <a:lstStyle/>
          <a:p>
            <a:pPr rtl="0" eaLnBrk="1" latinLnBrk="0" hangingPunct="1"/>
            <a:fld id="{B04DB243-B6D2-4E55-9740-A103357E1DEB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11" name="Conexão Ret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18" name="Conexão Ret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20" name="Conexão Ret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16" name="Conexão Ret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15" name="Conexão Ret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22" name="Conexão Ret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 rtlCol="0"/>
          <a:lstStyle/>
          <a:p>
            <a:pPr rtl="0" eaLnBrk="1" latinLnBrk="0" hangingPunct="1"/>
            <a:fld id="{2BBB5E19-F10A-4C2F-BF6F-11C513378A2E}" type="slidenum">
              <a:rPr kumimoji="0" lang="pt-PT" noProof="0" smtClean="0"/>
              <a:pPr rtl="0" eaLnBrk="1" latinLnBrk="0" hangingPunct="1"/>
              <a:t>‹nº›</a:t>
            </a:fld>
            <a:endParaRPr kumimoji="0" lang="pt-PT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9"/>
            <a:ext cx="1676400" cy="5851525"/>
          </a:xfrm>
        </p:spPr>
        <p:txBody>
          <a:bodyPr vert="eaVert" rtlCol="0"/>
          <a:lstStyle/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777B39B-942E-4579-9C15-2F01A74944EF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2BBB5E19-F10A-4C2F-BF6F-11C513378A2E}" type="slidenum">
              <a:rPr kumimoji="0" lang="pt-PT" noProof="0" smtClean="0"/>
              <a:pPr rtl="0" eaLnBrk="1" latinLnBrk="0" hangingPunct="1"/>
              <a:t>‹nº›</a:t>
            </a:fld>
            <a:endParaRPr kumimoji="0" lang="pt-PT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7467600" cy="4873752"/>
          </a:xfrm>
        </p:spPr>
        <p:txBody>
          <a:bodyPr rtlCol="0"/>
          <a:lstStyle/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rtl="0" eaLnBrk="1" latinLnBrk="0" hangingPunct="1"/>
            <a:fld id="{B59D3EA6-C975-426F-974A-493B07A5DC1E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rtl="0" eaLnBrk="1" latinLnBrk="0" hangingPunct="1"/>
            <a:fld id="{2BBB5E19-F10A-4C2F-BF6F-11C513378A2E}" type="slidenum">
              <a:rPr kumimoji="0" lang="pt-PT" noProof="0" smtClean="0"/>
              <a:pPr algn="ctr" rtl="0" eaLnBrk="1" latinLnBrk="0" hangingPunct="1"/>
              <a:t>‹nº›</a:t>
            </a:fld>
            <a:endParaRPr kumimoji="0" lang="pt-PT" noProof="0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286000" y="2895600"/>
            <a:ext cx="6172200" cy="2053590"/>
          </a:xfrm>
        </p:spPr>
        <p:txBody>
          <a:bodyPr rtlCol="0"/>
          <a:lstStyle>
            <a:lvl1pPr algn="l">
              <a:buNone/>
              <a:defRPr sz="3000" b="1" cap="small" baseline="0"/>
            </a:lvl1pPr>
          </a:lstStyle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2286000" y="5010150"/>
            <a:ext cx="6172200" cy="1371600"/>
          </a:xfrm>
        </p:spPr>
        <p:txBody>
          <a:bodyPr rtlCol="0"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 rtlCol="0"/>
          <a:lstStyle/>
          <a:p>
            <a:pPr rtl="0" eaLnBrk="1" latinLnBrk="0" hangingPunct="1"/>
            <a:fld id="{71AC8C0B-AA80-4282-861A-EC9970AE282E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13" name="Conexão Ret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14" name="Conexão Ret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15" name="Conexão Ret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16" name="Conexão Ret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17" name="Conexão Ret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26" name="Conexão Ret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 rtlCol="0"/>
          <a:lstStyle/>
          <a:p>
            <a:pPr rtl="0" eaLnBrk="1" latinLnBrk="0" hangingPunct="1"/>
            <a:fld id="{2BBB5E19-F10A-4C2F-BF6F-11C513378A2E}" type="slidenum">
              <a:rPr kumimoji="0" lang="pt-PT" noProof="0" smtClean="0"/>
              <a:pPr rtl="0" eaLnBrk="1" latinLnBrk="0" hangingPunct="1"/>
              <a:t>‹nº›</a:t>
            </a:fld>
            <a:endParaRPr kumimoji="0" lang="pt-PT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AD2025B-5192-4719-9909-F6F029AB1172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2BBB5E19-F10A-4C2F-BF6F-11C513378A2E}" type="slidenum">
              <a:rPr kumimoji="0" lang="pt-PT" noProof="0" smtClean="0"/>
              <a:pPr rtl="0" eaLnBrk="1" latinLnBrk="0" hangingPunct="1"/>
              <a:t>‹nº›</a:t>
            </a:fld>
            <a:endParaRPr kumimoji="0" lang="pt-PT" noProof="0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3657600" cy="4572000"/>
          </a:xfrm>
        </p:spPr>
        <p:txBody>
          <a:bodyPr rtlCol="0"/>
          <a:lstStyle/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 hasCustomPrompt="1"/>
          </p:nvPr>
        </p:nvSpPr>
        <p:spPr>
          <a:xfrm>
            <a:off x="4270248" y="1600200"/>
            <a:ext cx="3657600" cy="4572000"/>
          </a:xfrm>
        </p:spPr>
        <p:txBody>
          <a:bodyPr rtlCol="0"/>
          <a:lstStyle/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7543800" cy="1143000"/>
          </a:xfrm>
        </p:spPr>
        <p:txBody>
          <a:bodyPr rtlCol="0" anchor="b"/>
          <a:lstStyle>
            <a:lvl1pPr>
              <a:defRPr/>
            </a:lvl1pPr>
          </a:lstStyle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67D028B-F378-4708-BAEE-7346BD187845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2BBB5E19-F10A-4C2F-BF6F-11C513378A2E}" type="slidenum">
              <a:rPr kumimoji="0" lang="pt-PT" noProof="0" smtClean="0"/>
              <a:pPr rtl="0" eaLnBrk="1" latinLnBrk="0" hangingPunct="1"/>
              <a:t>‹nº›</a:t>
            </a:fld>
            <a:endParaRPr kumimoji="0" lang="pt-PT" noProof="0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 hasCustomPrompt="1"/>
          </p:nvPr>
        </p:nvSpPr>
        <p:spPr>
          <a:xfrm>
            <a:off x="457200" y="2362200"/>
            <a:ext cx="3657600" cy="3886200"/>
          </a:xfrm>
        </p:spPr>
        <p:txBody>
          <a:bodyPr rtlCol="0"/>
          <a:lstStyle/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 hasCustomPrompt="1"/>
          </p:nvPr>
        </p:nvSpPr>
        <p:spPr>
          <a:xfrm>
            <a:off x="4371975" y="2362200"/>
            <a:ext cx="3657600" cy="3886200"/>
          </a:xfrm>
        </p:spPr>
        <p:txBody>
          <a:bodyPr rtlCol="0"/>
          <a:lstStyle/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  <p:sp>
        <p:nvSpPr>
          <p:cNvPr id="12" name="Marcador de Posição do Texto 11"/>
          <p:cNvSpPr>
            <a:spLocks noGrp="1"/>
          </p:cNvSpPr>
          <p:nvPr>
            <p:ph type="body" sz="quarter" idx="1" hasCustomPrompt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</p:txBody>
      </p:sp>
      <p:sp>
        <p:nvSpPr>
          <p:cNvPr id="14" name="Marcador de Posição do Texto 13"/>
          <p:cNvSpPr>
            <a:spLocks noGrp="1"/>
          </p:cNvSpPr>
          <p:nvPr>
            <p:ph type="body" sz="quarter" idx="3" hasCustomPrompt="1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6" name="Marcador de Posição d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rtl="0" eaLnBrk="1" latinLnBrk="0" hangingPunct="1"/>
            <a:fld id="{174ADF96-DE1F-4DBB-9CF1-3EC5347A5B8B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rtl="0" eaLnBrk="1" latinLnBrk="0" hangingPunct="1"/>
            <a:fld id="{2BBB5E19-F10A-4C2F-BF6F-11C513378A2E}" type="slidenum">
              <a:rPr kumimoji="0" lang="pt-PT" noProof="0" smtClean="0"/>
              <a:pPr algn="ctr" rtl="0" eaLnBrk="1" latinLnBrk="0" hangingPunct="1"/>
              <a:t>‹nº›</a:t>
            </a:fld>
            <a:endParaRPr kumimoji="0" lang="pt-PT" noProof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9825B4A-4BCC-4A36-A27E-53D9DC6E8EB9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2BBB5E19-F10A-4C2F-BF6F-11C513378A2E}" type="slidenum">
              <a:rPr kumimoji="0" lang="pt-PT" noProof="0" smtClean="0"/>
              <a:pPr rtl="0" eaLnBrk="1" latinLnBrk="0" hangingPunct="1"/>
              <a:t>‹nº›</a:t>
            </a:fld>
            <a:endParaRPr kumimoji="0" lang="pt-P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xão Ret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 rot="5400000">
            <a:off x="3371850" y="3200400"/>
            <a:ext cx="6309360" cy="457200"/>
          </a:xfrm>
        </p:spPr>
        <p:txBody>
          <a:bodyPr rtlCol="0" anchor="b"/>
          <a:lstStyle>
            <a:lvl1pPr algn="l">
              <a:buNone/>
              <a:defRPr sz="2000" b="1" cap="small" baseline="0"/>
            </a:lvl1pPr>
          </a:lstStyle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 hasCustomPrompt="1"/>
          </p:nvPr>
        </p:nvSpPr>
        <p:spPr>
          <a:xfrm>
            <a:off x="6812280" y="274320"/>
            <a:ext cx="1527048" cy="4983480"/>
          </a:xfrm>
        </p:spPr>
        <p:txBody>
          <a:bodyPr rtlCol="0"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</p:txBody>
      </p:sp>
      <p:sp>
        <p:nvSpPr>
          <p:cNvPr id="8" name="Conexão Ret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9" name="Conexão Ret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11" name="Conexão Ret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13" name="Conexão Ret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18" name="Marcador de Posição de Conteúdo 17"/>
          <p:cNvSpPr>
            <a:spLocks noGrp="1"/>
          </p:cNvSpPr>
          <p:nvPr>
            <p:ph sz="quarter" idx="1" hasCustomPrompt="1"/>
          </p:nvPr>
        </p:nvSpPr>
        <p:spPr>
          <a:xfrm>
            <a:off x="304800" y="274320"/>
            <a:ext cx="5638800" cy="6327648"/>
          </a:xfrm>
        </p:spPr>
        <p:txBody>
          <a:bodyPr rtlCol="0"/>
          <a:lstStyle/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  <p:sp>
        <p:nvSpPr>
          <p:cNvPr id="21" name="Marcador de Posição d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rtl="0" eaLnBrk="1" latinLnBrk="0" hangingPunct="1"/>
            <a:fld id="{5EDE9734-78A3-42C5-A84A-C4BE9D9155D2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rtl="0" eaLnBrk="1" latinLnBrk="0" hangingPunct="1"/>
            <a:fld id="{2BBB5E19-F10A-4C2F-BF6F-11C513378A2E}" type="slidenum">
              <a:rPr kumimoji="0" lang="pt-PT" noProof="0" smtClean="0"/>
              <a:pPr algn="ctr" rtl="0" eaLnBrk="1" latinLnBrk="0" hangingPunct="1"/>
              <a:t>‹nº›</a:t>
            </a:fld>
            <a:endParaRPr kumimoji="0" lang="pt-PT" noProof="0"/>
          </a:p>
        </p:txBody>
      </p:sp>
      <p:sp>
        <p:nvSpPr>
          <p:cNvPr id="23" name="Marcador de Posição do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xão Ret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 rot="5400000">
            <a:off x="3350133" y="3200400"/>
            <a:ext cx="6309360" cy="457200"/>
          </a:xfrm>
        </p:spPr>
        <p:txBody>
          <a:bodyPr rtlCol="0" anchor="b"/>
          <a:lstStyle>
            <a:lvl1pPr algn="l">
              <a:buNone/>
              <a:defRPr sz="2000" b="1"/>
            </a:lvl1pPr>
          </a:lstStyle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/>
          <a:lstStyle>
            <a:lvl1pPr marL="0" indent="0">
              <a:buNone/>
              <a:defRPr sz="3200"/>
            </a:lvl1pPr>
          </a:lstStyle>
          <a:p>
            <a:pPr algn="ctr" rtl="0" eaLnBrk="1" latinLnBrk="0" hangingPunct="1">
              <a:buFontTx/>
              <a:buNone/>
            </a:pPr>
            <a:r>
              <a:rPr lang="pt-PT" noProof="0"/>
              <a:t>Clique no ícone para adicionar uma imagem</a:t>
            </a:r>
            <a:endParaRPr kumimoji="0"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</p:txBody>
      </p:sp>
      <p:sp>
        <p:nvSpPr>
          <p:cNvPr id="10" name="Conexão Ret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12" name="Conexão Ret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19" name="Conexão Ret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20" name="Conexão Ret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17" name="Marcador de Posição d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rtl="0" eaLnBrk="1" latinLnBrk="0" hangingPunct="1"/>
            <a:fld id="{59AF5F4E-4329-4163-AD84-6C697EAEA78F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rtl="0" eaLnBrk="1" latinLnBrk="0" hangingPunct="1"/>
            <a:fld id="{2BBB5E19-F10A-4C2F-BF6F-11C513378A2E}" type="slidenum">
              <a:rPr kumimoji="0" lang="pt-PT" noProof="0" smtClean="0"/>
              <a:pPr algn="ctr" rtl="0" eaLnBrk="1" latinLnBrk="0" hangingPunct="1"/>
              <a:t>‹nº›</a:t>
            </a:fld>
            <a:endParaRPr kumimoji="0" lang="pt-PT" noProof="0"/>
          </a:p>
        </p:txBody>
      </p:sp>
      <p:sp>
        <p:nvSpPr>
          <p:cNvPr id="21" name="Marcador de Posição do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xão Ret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rtlCol="0" anchor="b">
            <a:normAutofit/>
          </a:bodyPr>
          <a:lstStyle/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rtl="0" eaLnBrk="1" latinLnBrk="0" hangingPunct="1"/>
            <a:fld id="{6C64228F-7E68-4691-9676-639A718F75D4}" type="datetime1">
              <a:rPr lang="pt-PT" noProof="0" smtClean="0"/>
              <a:t>10/08/2021</a:t>
            </a:fld>
            <a:endParaRPr lang="pt-PT" noProof="0">
              <a:solidFill>
                <a:schemeClr val="tx2"/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rtlCol="0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rtl="0" eaLnBrk="1" latinLnBrk="0" hangingPunct="1"/>
            <a:endParaRPr kumimoji="0" lang="pt-PT" noProof="0">
              <a:solidFill>
                <a:schemeClr val="tx2"/>
              </a:solidFill>
            </a:endParaRPr>
          </a:p>
        </p:txBody>
      </p:sp>
      <p:sp>
        <p:nvSpPr>
          <p:cNvPr id="7" name="Conexão Ret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9" name="Conexão Ret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11" name="Conexão Ret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pt-PT" noProof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rtl="0" eaLnBrk="1" latinLnBrk="0" hangingPunct="1"/>
            <a:fld id="{2BBB5E19-F10A-4C2F-BF6F-11C513378A2E}" type="slidenum">
              <a:rPr kumimoji="0" lang="pt-PT" noProof="0" smtClean="0"/>
              <a:pPr algn="ctr" rtl="0" eaLnBrk="1" latinLnBrk="0" hangingPunct="1"/>
              <a:t>‹nº›</a:t>
            </a:fld>
            <a:endParaRPr kumimoji="0" lang="pt-PT" sz="1400" b="1" noProof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127888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Mirant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Oriel</ap:Template>
  <ap:TotalTime>2</ap:TotalTime>
  <ap:Words>1</ap:Words>
  <ap:PresentationFormat>Apresentação no Ecrã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ap:HeadingPairs>
  <ap:TitlesOfParts>
    <vt:vector baseType="lpstr" size="6">
      <vt:lpstr>Calibri</vt:lpstr>
      <vt:lpstr>Century Schoolbook</vt:lpstr>
      <vt:lpstr>Wingdings</vt:lpstr>
      <vt:lpstr>Wingdings 2</vt:lpstr>
      <vt:lpstr>Mirante</vt:lpstr>
      <vt:lpstr>Apresentação do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2014-09-16T21:38:06Z</dcterms:created>
  <dcterms:modified xsi:type="dcterms:W3CDTF">2021-08-10T15:42:52Z</dcterms:modified>
</cp:coreProperties>
</file>