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26BC-8E78-4CCF-A7B2-8DF8460C404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2853-67FE-4B33-8352-7E4108629A3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43FD-ABDB-43CF-A014-C9419E2A3211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0A7-F2AC-4A3A-BAC6-4433188AF404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85BE-30D6-45E9-9828-9A90A2D6DF6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03B8-852C-4305-A8B5-259A7A1815FE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25EA-66B7-4B75-BC7E-E841861BC2EE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081B-7565-4E7A-9F9F-F1076E2DDB85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E28A-3A4F-4E6B-B567-EC8C4C5EF7E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08A9-3E88-45E3-A460-6C4313B1A85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CF1C-1A92-4FD7-820B-88967322F7A9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785BE-30D6-45E9-9828-9A90A2D6DF6D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71850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Tw Cen MT</vt:lpstr>
      <vt:lpstr>Thatch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2014-09-16T21:40:38Z</dcterms:created>
  <dcterms:modified xsi:type="dcterms:W3CDTF">2014-09-16T21:40:49Z</dcterms:modified>
</cp:coreProperties>
</file>