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6" d="100"/>
          <a:sy n="96" d="100"/>
        </p:scale>
        <p:origin x="178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4134" y="78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10T15:50:37.404" v="18" actId="790"/>
      <pc:docMkLst>
        <pc:docMk/>
      </pc:docMkLst>
      <pc:sldChg chg="modSp mod modNotes">
        <pc:chgData name="Fake Test User" userId="SID-0" providerId="Test" clId="FakeClientId" dt="2021-08-10T15:49:43.419" v="4" actId="790"/>
        <pc:sldMkLst>
          <pc:docMk/>
          <pc:sldMk cId="32995205" sldId="256"/>
        </pc:sldMkLst>
        <pc:spChg chg="mod">
          <ac:chgData name="Fake Test User" userId="SID-0" providerId="Test" clId="FakeClientId" dt="2021-08-10T15:49:39.044" v="3" actId="790"/>
          <ac:spMkLst>
            <pc:docMk/>
            <pc:sldMk cId="32995205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10T15:49:39.044" v="3" actId="790"/>
          <ac:spMkLst>
            <pc:docMk/>
            <pc:sldMk cId="32995205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10T15:50:29.513" v="16" actId="790"/>
        <pc:sldMasterMkLst>
          <pc:docMk/>
          <pc:sldMasterMk cId="0" sldId="2147483660"/>
        </pc:sldMasterMkLst>
        <pc:spChg chg="mod">
          <ac:chgData name="Fake Test User" userId="SID-0" providerId="Test" clId="FakeClientId" dt="2021-08-10T15:49:49.794" v="5" actId="790"/>
          <ac:spMkLst>
            <pc:docMk/>
            <pc:sldMasterMk cId="0" sldId="2147483660"/>
            <ac:spMk id="3" creationId="{00000000-0000-0000-0000-000000000000}"/>
          </ac:spMkLst>
        </pc:spChg>
        <pc:spChg chg="mod">
          <ac:chgData name="Fake Test User" userId="SID-0" providerId="Test" clId="FakeClientId" dt="2021-08-10T15:49:49.794" v="5" actId="790"/>
          <ac:spMkLst>
            <pc:docMk/>
            <pc:sldMasterMk cId="0" sldId="2147483660"/>
            <ac:spMk id="13" creationId="{00000000-0000-0000-0000-000000000000}"/>
          </ac:spMkLst>
        </pc:spChg>
        <pc:spChg chg="mod">
          <ac:chgData name="Fake Test User" userId="SID-0" providerId="Test" clId="FakeClientId" dt="2021-08-10T15:49:49.794" v="5" actId="790"/>
          <ac:spMkLst>
            <pc:docMk/>
            <pc:sldMasterMk cId="0" sldId="2147483660"/>
            <ac:spMk id="14" creationId="{00000000-0000-0000-0000-000000000000}"/>
          </ac:spMkLst>
        </pc:spChg>
        <pc:spChg chg="mod">
          <ac:chgData name="Fake Test User" userId="SID-0" providerId="Test" clId="FakeClientId" dt="2021-08-10T15:49:49.794" v="5" actId="790"/>
          <ac:spMkLst>
            <pc:docMk/>
            <pc:sldMasterMk cId="0" sldId="2147483660"/>
            <ac:spMk id="22" creationId="{00000000-0000-0000-0000-000000000000}"/>
          </ac:spMkLst>
        </pc:spChg>
        <pc:spChg chg="mod">
          <ac:chgData name="Fake Test User" userId="SID-0" providerId="Test" clId="FakeClientId" dt="2021-08-10T15:49:49.794" v="5" actId="790"/>
          <ac:spMkLst>
            <pc:docMk/>
            <pc:sldMasterMk cId="0" sldId="2147483660"/>
            <ac:spMk id="23" creationId="{00000000-0000-0000-0000-000000000000}"/>
          </ac:spMkLst>
        </pc:spChg>
        <pc:spChg chg="mod">
          <ac:chgData name="Fake Test User" userId="SID-0" providerId="Test" clId="FakeClientId" dt="2021-08-10T15:49:49.794" v="5" actId="790"/>
          <ac:spMkLst>
            <pc:docMk/>
            <pc:sldMasterMk cId="0" sldId="2147483660"/>
            <ac:spMk id="28" creationId="{00000000-0000-0000-0000-000000000000}"/>
          </ac:spMkLst>
        </pc:spChg>
        <pc:spChg chg="mod">
          <ac:chgData name="Fake Test User" userId="SID-0" providerId="Test" clId="FakeClientId" dt="2021-08-10T15:49:49.794" v="5" actId="790"/>
          <ac:spMkLst>
            <pc:docMk/>
            <pc:sldMasterMk cId="0" sldId="2147483660"/>
            <ac:spMk id="29" creationId="{00000000-0000-0000-0000-000000000000}"/>
          </ac:spMkLst>
        </pc:spChg>
        <pc:spChg chg="mod">
          <ac:chgData name="Fake Test User" userId="SID-0" providerId="Test" clId="FakeClientId" dt="2021-08-10T15:49:49.794" v="5" actId="790"/>
          <ac:spMkLst>
            <pc:docMk/>
            <pc:sldMasterMk cId="0" sldId="2147483660"/>
            <ac:spMk id="30" creationId="{00000000-0000-0000-0000-000000000000}"/>
          </ac:spMkLst>
        </pc:spChg>
        <pc:spChg chg="mod">
          <ac:chgData name="Fake Test User" userId="SID-0" providerId="Test" clId="FakeClientId" dt="2021-08-10T15:49:49.794" v="5" actId="790"/>
          <ac:spMkLst>
            <pc:docMk/>
            <pc:sldMasterMk cId="0" sldId="2147483660"/>
            <ac:spMk id="31" creationId="{00000000-0000-0000-0000-000000000000}"/>
          </ac:spMkLst>
        </pc:spChg>
        <pc:spChg chg="mod">
          <ac:chgData name="Fake Test User" userId="SID-0" providerId="Test" clId="FakeClientId" dt="2021-08-10T15:49:49.794" v="5" actId="790"/>
          <ac:spMkLst>
            <pc:docMk/>
            <pc:sldMasterMk cId="0" sldId="2147483660"/>
            <ac:spMk id="32" creationId="{00000000-0000-0000-0000-000000000000}"/>
          </ac:spMkLst>
        </pc:spChg>
        <pc:spChg chg="mod">
          <ac:chgData name="Fake Test User" userId="SID-0" providerId="Test" clId="FakeClientId" dt="2021-08-10T15:49:49.794" v="5" actId="790"/>
          <ac:spMkLst>
            <pc:docMk/>
            <pc:sldMasterMk cId="0" sldId="2147483660"/>
            <ac:spMk id="33" creationId="{00000000-0000-0000-0000-000000000000}"/>
          </ac:spMkLst>
        </pc:spChg>
        <pc:spChg chg="mod">
          <ac:chgData name="Fake Test User" userId="SID-0" providerId="Test" clId="FakeClientId" dt="2021-08-10T15:49:49.794" v="5" actId="790"/>
          <ac:spMkLst>
            <pc:docMk/>
            <pc:sldMasterMk cId="0" sldId="2147483660"/>
            <ac:spMk id="34" creationId="{00000000-0000-0000-0000-000000000000}"/>
          </ac:spMkLst>
        </pc:spChg>
        <pc:spChg chg="mod">
          <ac:chgData name="Fake Test User" userId="SID-0" providerId="Test" clId="FakeClientId" dt="2021-08-10T15:49:49.794" v="5" actId="790"/>
          <ac:spMkLst>
            <pc:docMk/>
            <pc:sldMasterMk cId="0" sldId="2147483660"/>
            <ac:spMk id="35" creationId="{00000000-0000-0000-0000-000000000000}"/>
          </ac:spMkLst>
        </pc:spChg>
        <pc:spChg chg="mod">
          <ac:chgData name="Fake Test User" userId="SID-0" providerId="Test" clId="FakeClientId" dt="2021-08-10T15:49:49.794" v="5" actId="790"/>
          <ac:spMkLst>
            <pc:docMk/>
            <pc:sldMasterMk cId="0" sldId="2147483660"/>
            <ac:spMk id="36" creationId="{00000000-0000-0000-0000-000000000000}"/>
          </ac:spMkLst>
        </pc:spChg>
        <pc:spChg chg="mod">
          <ac:chgData name="Fake Test User" userId="SID-0" providerId="Test" clId="FakeClientId" dt="2021-08-10T15:49:49.794" v="5" actId="790"/>
          <ac:spMkLst>
            <pc:docMk/>
            <pc:sldMasterMk cId="0" sldId="2147483660"/>
            <ac:spMk id="37" creationId="{00000000-0000-0000-0000-000000000000}"/>
          </ac:spMkLst>
        </pc:spChg>
        <pc:spChg chg="mod">
          <ac:chgData name="Fake Test User" userId="SID-0" providerId="Test" clId="FakeClientId" dt="2021-08-10T15:49:49.794" v="5" actId="790"/>
          <ac:spMkLst>
            <pc:docMk/>
            <pc:sldMasterMk cId="0" sldId="2147483660"/>
            <ac:spMk id="38" creationId="{00000000-0000-0000-0000-000000000000}"/>
          </ac:spMkLst>
        </pc:spChg>
        <pc:spChg chg="mod">
          <ac:chgData name="Fake Test User" userId="SID-0" providerId="Test" clId="FakeClientId" dt="2021-08-10T15:49:49.794" v="5" actId="790"/>
          <ac:spMkLst>
            <pc:docMk/>
            <pc:sldMasterMk cId="0" sldId="2147483660"/>
            <ac:spMk id="39" creationId="{00000000-0000-0000-0000-000000000000}"/>
          </ac:spMkLst>
        </pc:spChg>
        <pc:spChg chg="mod">
          <ac:chgData name="Fake Test User" userId="SID-0" providerId="Test" clId="FakeClientId" dt="2021-08-10T15:49:49.794" v="5" actId="790"/>
          <ac:spMkLst>
            <pc:docMk/>
            <pc:sldMasterMk cId="0" sldId="2147483660"/>
            <ac:spMk id="40" creationId="{00000000-0000-0000-0000-000000000000}"/>
          </ac:spMkLst>
        </pc:spChg>
        <pc:sldLayoutChg chg="modSp mod">
          <pc:chgData name="Fake Test User" userId="SID-0" providerId="Test" clId="FakeClientId" dt="2021-08-10T15:49:53.185" v="6" actId="790"/>
          <pc:sldLayoutMkLst>
            <pc:docMk/>
            <pc:sldMasterMk cId="0" sldId="2147483660"/>
            <pc:sldLayoutMk cId="0" sldId="2147483661"/>
          </pc:sldLayoutMkLst>
          <pc:spChg chg="mod">
            <ac:chgData name="Fake Test User" userId="SID-0" providerId="Test" clId="FakeClientId" dt="2021-08-10T15:49:53.185" v="6" actId="790"/>
            <ac:spMkLst>
              <pc:docMk/>
              <pc:sldMasterMk cId="0" sldId="2147483660"/>
              <pc:sldLayoutMk cId="0" sldId="2147483661"/>
              <ac:spMk id="7" creationId="{00000000-0000-0000-0000-000000000000}"/>
            </ac:spMkLst>
          </pc:spChg>
          <pc:spChg chg="mod">
            <ac:chgData name="Fake Test User" userId="SID-0" providerId="Test" clId="FakeClientId" dt="2021-08-10T15:49:53.185" v="6" actId="790"/>
            <ac:spMkLst>
              <pc:docMk/>
              <pc:sldMasterMk cId="0" sldId="2147483660"/>
              <pc:sldLayoutMk cId="0" sldId="2147483661"/>
              <ac:spMk id="8" creationId="{00000000-0000-0000-0000-000000000000}"/>
            </ac:spMkLst>
          </pc:spChg>
          <pc:spChg chg="mod">
            <ac:chgData name="Fake Test User" userId="SID-0" providerId="Test" clId="FakeClientId" dt="2021-08-10T15:49:53.185" v="6" actId="790"/>
            <ac:spMkLst>
              <pc:docMk/>
              <pc:sldMasterMk cId="0" sldId="2147483660"/>
              <pc:sldLayoutMk cId="0" sldId="2147483661"/>
              <ac:spMk id="9" creationId="{00000000-0000-0000-0000-000000000000}"/>
            </ac:spMkLst>
          </pc:spChg>
          <pc:spChg chg="mod">
            <ac:chgData name="Fake Test User" userId="SID-0" providerId="Test" clId="FakeClientId" dt="2021-08-10T15:49:53.185" v="6" actId="790"/>
            <ac:spMkLst>
              <pc:docMk/>
              <pc:sldMasterMk cId="0" sldId="2147483660"/>
              <pc:sldLayoutMk cId="0" sldId="2147483661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0T15:49:53.185" v="6" actId="790"/>
            <ac:spMkLst>
              <pc:docMk/>
              <pc:sldMasterMk cId="0" sldId="2147483660"/>
              <pc:sldLayoutMk cId="0" sldId="2147483661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0T15:49:53.185" v="6" actId="790"/>
            <ac:spMkLst>
              <pc:docMk/>
              <pc:sldMasterMk cId="0" sldId="2147483660"/>
              <pc:sldLayoutMk cId="0" sldId="2147483661"/>
              <ac:spMk id="17" creationId="{00000000-0000-0000-0000-000000000000}"/>
            </ac:spMkLst>
          </pc:spChg>
          <pc:spChg chg="mod">
            <ac:chgData name="Fake Test User" userId="SID-0" providerId="Test" clId="FakeClientId" dt="2021-08-10T15:49:53.185" v="6" actId="790"/>
            <ac:spMkLst>
              <pc:docMk/>
              <pc:sldMasterMk cId="0" sldId="2147483660"/>
              <pc:sldLayoutMk cId="0" sldId="2147483661"/>
              <ac:spMk id="19" creationId="{00000000-0000-0000-0000-000000000000}"/>
            </ac:spMkLst>
          </pc:spChg>
          <pc:spChg chg="mod">
            <ac:chgData name="Fake Test User" userId="SID-0" providerId="Test" clId="FakeClientId" dt="2021-08-10T15:49:53.185" v="6" actId="790"/>
            <ac:spMkLst>
              <pc:docMk/>
              <pc:sldMasterMk cId="0" sldId="2147483660"/>
              <pc:sldLayoutMk cId="0" sldId="2147483661"/>
              <ac:spMk id="23" creationId="{00000000-0000-0000-0000-000000000000}"/>
            </ac:spMkLst>
          </pc:spChg>
          <pc:spChg chg="mod">
            <ac:chgData name="Fake Test User" userId="SID-0" providerId="Test" clId="FakeClientId" dt="2021-08-10T15:49:53.185" v="6" actId="790"/>
            <ac:spMkLst>
              <pc:docMk/>
              <pc:sldMasterMk cId="0" sldId="2147483660"/>
              <pc:sldLayoutMk cId="0" sldId="2147483661"/>
              <ac:spMk id="24" creationId="{00000000-0000-0000-0000-000000000000}"/>
            </ac:spMkLst>
          </pc:spChg>
          <pc:spChg chg="mod">
            <ac:chgData name="Fake Test User" userId="SID-0" providerId="Test" clId="FakeClientId" dt="2021-08-10T15:49:53.185" v="6" actId="790"/>
            <ac:spMkLst>
              <pc:docMk/>
              <pc:sldMasterMk cId="0" sldId="2147483660"/>
              <pc:sldLayoutMk cId="0" sldId="2147483661"/>
              <ac:spMk id="25" creationId="{00000000-0000-0000-0000-000000000000}"/>
            </ac:spMkLst>
          </pc:spChg>
          <pc:spChg chg="mod">
            <ac:chgData name="Fake Test User" userId="SID-0" providerId="Test" clId="FakeClientId" dt="2021-08-10T15:49:53.185" v="6" actId="790"/>
            <ac:spMkLst>
              <pc:docMk/>
              <pc:sldMasterMk cId="0" sldId="2147483660"/>
              <pc:sldLayoutMk cId="0" sldId="2147483661"/>
              <ac:spMk id="26" creationId="{00000000-0000-0000-0000-000000000000}"/>
            </ac:spMkLst>
          </pc:spChg>
          <pc:spChg chg="mod">
            <ac:chgData name="Fake Test User" userId="SID-0" providerId="Test" clId="FakeClientId" dt="2021-08-10T15:49:53.185" v="6" actId="790"/>
            <ac:spMkLst>
              <pc:docMk/>
              <pc:sldMasterMk cId="0" sldId="2147483660"/>
              <pc:sldLayoutMk cId="0" sldId="2147483661"/>
              <ac:spMk id="27" creationId="{00000000-0000-0000-0000-000000000000}"/>
            </ac:spMkLst>
          </pc:spChg>
          <pc:spChg chg="mod">
            <ac:chgData name="Fake Test User" userId="SID-0" providerId="Test" clId="FakeClientId" dt="2021-08-10T15:49:53.185" v="6" actId="790"/>
            <ac:spMkLst>
              <pc:docMk/>
              <pc:sldMasterMk cId="0" sldId="2147483660"/>
              <pc:sldLayoutMk cId="0" sldId="2147483661"/>
              <ac:spMk id="28" creationId="{00000000-0000-0000-0000-000000000000}"/>
            </ac:spMkLst>
          </pc:spChg>
          <pc:spChg chg="mod">
            <ac:chgData name="Fake Test User" userId="SID-0" providerId="Test" clId="FakeClientId" dt="2021-08-10T15:49:53.185" v="6" actId="790"/>
            <ac:spMkLst>
              <pc:docMk/>
              <pc:sldMasterMk cId="0" sldId="2147483660"/>
              <pc:sldLayoutMk cId="0" sldId="2147483661"/>
              <ac:spMk id="29" creationId="{00000000-0000-0000-0000-000000000000}"/>
            </ac:spMkLst>
          </pc:spChg>
          <pc:spChg chg="mod">
            <ac:chgData name="Fake Test User" userId="SID-0" providerId="Test" clId="FakeClientId" dt="2021-08-10T15:49:53.185" v="6" actId="790"/>
            <ac:spMkLst>
              <pc:docMk/>
              <pc:sldMasterMk cId="0" sldId="2147483660"/>
              <pc:sldLayoutMk cId="0" sldId="2147483661"/>
              <ac:spMk id="30" creationId="{00000000-0000-0000-0000-000000000000}"/>
            </ac:spMkLst>
          </pc:spChg>
          <pc:spChg chg="mod">
            <ac:chgData name="Fake Test User" userId="SID-0" providerId="Test" clId="FakeClientId" dt="2021-08-10T15:49:53.185" v="6" actId="790"/>
            <ac:spMkLst>
              <pc:docMk/>
              <pc:sldMasterMk cId="0" sldId="2147483660"/>
              <pc:sldLayoutMk cId="0" sldId="2147483661"/>
              <ac:spMk id="3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15:49:56.794" v="7" actId="790"/>
          <pc:sldLayoutMkLst>
            <pc:docMk/>
            <pc:sldMasterMk cId="0" sldId="2147483660"/>
            <pc:sldLayoutMk cId="0" sldId="2147483662"/>
          </pc:sldLayoutMkLst>
          <pc:spChg chg="mod">
            <ac:chgData name="Fake Test User" userId="SID-0" providerId="Test" clId="FakeClientId" dt="2021-08-10T15:49:56.794" v="7" actId="790"/>
            <ac:spMkLst>
              <pc:docMk/>
              <pc:sldMasterMk cId="0" sldId="2147483660"/>
              <pc:sldLayoutMk cId="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15:49:56.794" v="7" actId="790"/>
            <ac:spMkLst>
              <pc:docMk/>
              <pc:sldMasterMk cId="0" sldId="2147483660"/>
              <pc:sldLayoutMk cId="0" sldId="2147483662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15:49:56.794" v="7" actId="790"/>
            <ac:spMkLst>
              <pc:docMk/>
              <pc:sldMasterMk cId="0" sldId="2147483660"/>
              <pc:sldLayoutMk cId="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15:49:56.794" v="7" actId="790"/>
            <ac:spMkLst>
              <pc:docMk/>
              <pc:sldMasterMk cId="0" sldId="2147483660"/>
              <pc:sldLayoutMk cId="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15:49:56.794" v="7" actId="790"/>
            <ac:spMkLst>
              <pc:docMk/>
              <pc:sldMasterMk cId="0" sldId="2147483660"/>
              <pc:sldLayoutMk cId="0" sldId="214748366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15:50:00.732" v="8" actId="790"/>
          <pc:sldLayoutMkLst>
            <pc:docMk/>
            <pc:sldMasterMk cId="0" sldId="2147483660"/>
            <pc:sldLayoutMk cId="0" sldId="2147483663"/>
          </pc:sldLayoutMkLst>
          <pc:spChg chg="mod">
            <ac:chgData name="Fake Test User" userId="SID-0" providerId="Test" clId="FakeClientId" dt="2021-08-10T15:50:00.732" v="8" actId="790"/>
            <ac:spMkLst>
              <pc:docMk/>
              <pc:sldMasterMk cId="0" sldId="2147483660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15:50:00.732" v="8" actId="790"/>
            <ac:spMkLst>
              <pc:docMk/>
              <pc:sldMasterMk cId="0" sldId="2147483660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15:50:00.732" v="8" actId="790"/>
            <ac:spMkLst>
              <pc:docMk/>
              <pc:sldMasterMk cId="0" sldId="2147483660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15:50:00.732" v="8" actId="790"/>
            <ac:spMkLst>
              <pc:docMk/>
              <pc:sldMasterMk cId="0" sldId="2147483660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15:50:00.732" v="8" actId="790"/>
            <ac:spMkLst>
              <pc:docMk/>
              <pc:sldMasterMk cId="0" sldId="2147483660"/>
              <pc:sldLayoutMk cId="0" sldId="2147483663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15:50:04.435" v="9" actId="790"/>
          <pc:sldLayoutMkLst>
            <pc:docMk/>
            <pc:sldMasterMk cId="0" sldId="2147483660"/>
            <pc:sldLayoutMk cId="0" sldId="2147483664"/>
          </pc:sldLayoutMkLst>
          <pc:spChg chg="mod">
            <ac:chgData name="Fake Test User" userId="SID-0" providerId="Test" clId="FakeClientId" dt="2021-08-10T15:50:04.435" v="9" actId="790"/>
            <ac:spMkLst>
              <pc:docMk/>
              <pc:sldMasterMk cId="0" sldId="2147483660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15:50:04.435" v="9" actId="790"/>
            <ac:spMkLst>
              <pc:docMk/>
              <pc:sldMasterMk cId="0" sldId="2147483660"/>
              <pc:sldLayoutMk cId="0" sldId="2147483664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15:50:04.435" v="9" actId="790"/>
            <ac:spMkLst>
              <pc:docMk/>
              <pc:sldMasterMk cId="0" sldId="2147483660"/>
              <pc:sldLayoutMk cId="0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15:50:04.435" v="9" actId="790"/>
            <ac:spMkLst>
              <pc:docMk/>
              <pc:sldMasterMk cId="0" sldId="2147483660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15:50:04.435" v="9" actId="790"/>
            <ac:spMkLst>
              <pc:docMk/>
              <pc:sldMasterMk cId="0" sldId="2147483660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15:50:04.435" v="9" actId="790"/>
            <ac:spMkLst>
              <pc:docMk/>
              <pc:sldMasterMk cId="0" sldId="2147483660"/>
              <pc:sldLayoutMk cId="0" sldId="2147483664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15:50:07.935" v="10" actId="790"/>
          <pc:sldLayoutMkLst>
            <pc:docMk/>
            <pc:sldMasterMk cId="0" sldId="2147483660"/>
            <pc:sldLayoutMk cId="0" sldId="2147483665"/>
          </pc:sldLayoutMkLst>
          <pc:spChg chg="mod">
            <ac:chgData name="Fake Test User" userId="SID-0" providerId="Test" clId="FakeClientId" dt="2021-08-10T15:50:07.935" v="10" actId="790"/>
            <ac:spMkLst>
              <pc:docMk/>
              <pc:sldMasterMk cId="0" sldId="2147483660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15:50:07.935" v="10" actId="790"/>
            <ac:spMkLst>
              <pc:docMk/>
              <pc:sldMasterMk cId="0" sldId="2147483660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15:50:07.935" v="10" actId="790"/>
            <ac:spMkLst>
              <pc:docMk/>
              <pc:sldMasterMk cId="0" sldId="2147483660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15:50:07.935" v="10" actId="790"/>
            <ac:spMkLst>
              <pc:docMk/>
              <pc:sldMasterMk cId="0" sldId="2147483660"/>
              <pc:sldLayoutMk cId="0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15:50:07.935" v="10" actId="790"/>
            <ac:spMkLst>
              <pc:docMk/>
              <pc:sldMasterMk cId="0" sldId="2147483660"/>
              <pc:sldLayoutMk cId="0" sldId="2147483665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15:50:07.935" v="10" actId="790"/>
            <ac:spMkLst>
              <pc:docMk/>
              <pc:sldMasterMk cId="0" sldId="2147483660"/>
              <pc:sldLayoutMk cId="0" sldId="2147483665"/>
              <ac:spMk id="26" creationId="{00000000-0000-0000-0000-000000000000}"/>
            </ac:spMkLst>
          </pc:spChg>
          <pc:spChg chg="mod">
            <ac:chgData name="Fake Test User" userId="SID-0" providerId="Test" clId="FakeClientId" dt="2021-08-10T15:50:07.935" v="10" actId="790"/>
            <ac:spMkLst>
              <pc:docMk/>
              <pc:sldMasterMk cId="0" sldId="2147483660"/>
              <pc:sldLayoutMk cId="0" sldId="2147483665"/>
              <ac:spMk id="27" creationId="{00000000-0000-0000-0000-000000000000}"/>
            </ac:spMkLst>
          </pc:spChg>
          <pc:spChg chg="mod">
            <ac:chgData name="Fake Test User" userId="SID-0" providerId="Test" clId="FakeClientId" dt="2021-08-10T15:50:07.935" v="10" actId="790"/>
            <ac:spMkLst>
              <pc:docMk/>
              <pc:sldMasterMk cId="0" sldId="2147483660"/>
              <pc:sldLayoutMk cId="0" sldId="2147483665"/>
              <ac:spMk id="2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15:50:11.669" v="11" actId="790"/>
          <pc:sldLayoutMkLst>
            <pc:docMk/>
            <pc:sldMasterMk cId="0" sldId="2147483660"/>
            <pc:sldLayoutMk cId="0" sldId="2147483666"/>
          </pc:sldLayoutMkLst>
          <pc:spChg chg="mod">
            <ac:chgData name="Fake Test User" userId="SID-0" providerId="Test" clId="FakeClientId" dt="2021-08-10T15:50:11.669" v="11" actId="790"/>
            <ac:spMkLst>
              <pc:docMk/>
              <pc:sldMasterMk cId="0" sldId="2147483660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15:50:11.669" v="11" actId="790"/>
            <ac:spMkLst>
              <pc:docMk/>
              <pc:sldMasterMk cId="0" sldId="2147483660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15:50:11.669" v="11" actId="790"/>
            <ac:spMkLst>
              <pc:docMk/>
              <pc:sldMasterMk cId="0" sldId="2147483660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15:50:11.669" v="11" actId="790"/>
            <ac:spMkLst>
              <pc:docMk/>
              <pc:sldMasterMk cId="0" sldId="2147483660"/>
              <pc:sldLayoutMk cId="0" sldId="2147483666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15:50:15.091" v="12" actId="790"/>
          <pc:sldLayoutMkLst>
            <pc:docMk/>
            <pc:sldMasterMk cId="0" sldId="2147483660"/>
            <pc:sldLayoutMk cId="0" sldId="2147483667"/>
          </pc:sldLayoutMkLst>
          <pc:spChg chg="mod">
            <ac:chgData name="Fake Test User" userId="SID-0" providerId="Test" clId="FakeClientId" dt="2021-08-10T15:50:15.091" v="12" actId="790"/>
            <ac:spMkLst>
              <pc:docMk/>
              <pc:sldMasterMk cId="0" sldId="2147483660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15:50:15.091" v="12" actId="790"/>
            <ac:spMkLst>
              <pc:docMk/>
              <pc:sldMasterMk cId="0" sldId="2147483660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15:50:15.091" v="12" actId="790"/>
            <ac:spMkLst>
              <pc:docMk/>
              <pc:sldMasterMk cId="0" sldId="2147483660"/>
              <pc:sldLayoutMk cId="0" sldId="214748366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15:50:18.544" v="13" actId="790"/>
          <pc:sldLayoutMkLst>
            <pc:docMk/>
            <pc:sldMasterMk cId="0" sldId="2147483660"/>
            <pc:sldLayoutMk cId="0" sldId="2147483668"/>
          </pc:sldLayoutMkLst>
          <pc:spChg chg="mod">
            <ac:chgData name="Fake Test User" userId="SID-0" providerId="Test" clId="FakeClientId" dt="2021-08-10T15:50:18.544" v="13" actId="790"/>
            <ac:spMkLst>
              <pc:docMk/>
              <pc:sldMasterMk cId="0" sldId="2147483660"/>
              <pc:sldLayoutMk cId="0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15:50:18.544" v="13" actId="790"/>
            <ac:spMkLst>
              <pc:docMk/>
              <pc:sldMasterMk cId="0" sldId="2147483660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15:50:18.544" v="13" actId="790"/>
            <ac:spMkLst>
              <pc:docMk/>
              <pc:sldMasterMk cId="0" sldId="2147483660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15:50:18.544" v="13" actId="790"/>
            <ac:spMkLst>
              <pc:docMk/>
              <pc:sldMasterMk cId="0" sldId="2147483660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15:50:18.544" v="13" actId="790"/>
            <ac:spMkLst>
              <pc:docMk/>
              <pc:sldMasterMk cId="0" sldId="2147483660"/>
              <pc:sldLayoutMk cId="0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15:50:18.544" v="13" actId="790"/>
            <ac:spMkLst>
              <pc:docMk/>
              <pc:sldMasterMk cId="0" sldId="2147483660"/>
              <pc:sldLayoutMk cId="0" sldId="214748366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15:50:21.919" v="14" actId="790"/>
          <pc:sldLayoutMkLst>
            <pc:docMk/>
            <pc:sldMasterMk cId="0" sldId="2147483660"/>
            <pc:sldLayoutMk cId="0" sldId="2147483669"/>
          </pc:sldLayoutMkLst>
          <pc:spChg chg="mod">
            <ac:chgData name="Fake Test User" userId="SID-0" providerId="Test" clId="FakeClientId" dt="2021-08-10T15:50:21.919" v="14" actId="790"/>
            <ac:spMkLst>
              <pc:docMk/>
              <pc:sldMasterMk cId="0" sldId="2147483660"/>
              <pc:sldLayoutMk cId="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15:50:21.919" v="14" actId="790"/>
            <ac:spMkLst>
              <pc:docMk/>
              <pc:sldMasterMk cId="0" sldId="2147483660"/>
              <pc:sldLayoutMk cId="0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15:50:21.919" v="14" actId="790"/>
            <ac:spMkLst>
              <pc:docMk/>
              <pc:sldMasterMk cId="0" sldId="2147483660"/>
              <pc:sldLayoutMk cId="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15:50:21.919" v="14" actId="790"/>
            <ac:spMkLst>
              <pc:docMk/>
              <pc:sldMasterMk cId="0" sldId="2147483660"/>
              <pc:sldLayoutMk cId="0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15:50:21.919" v="14" actId="790"/>
            <ac:spMkLst>
              <pc:docMk/>
              <pc:sldMasterMk cId="0" sldId="2147483660"/>
              <pc:sldLayoutMk cId="0" sldId="2147483669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15:50:21.919" v="14" actId="790"/>
            <ac:spMkLst>
              <pc:docMk/>
              <pc:sldMasterMk cId="0" sldId="2147483660"/>
              <pc:sldLayoutMk cId="0" sldId="2147483669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15:50:25.450" v="15" actId="790"/>
          <pc:sldLayoutMkLst>
            <pc:docMk/>
            <pc:sldMasterMk cId="0" sldId="2147483660"/>
            <pc:sldLayoutMk cId="0" sldId="2147483670"/>
          </pc:sldLayoutMkLst>
          <pc:spChg chg="mod">
            <ac:chgData name="Fake Test User" userId="SID-0" providerId="Test" clId="FakeClientId" dt="2021-08-10T15:50:25.450" v="15" actId="790"/>
            <ac:spMkLst>
              <pc:docMk/>
              <pc:sldMasterMk cId="0" sldId="2147483660"/>
              <pc:sldLayoutMk cId="0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15:50:25.450" v="15" actId="790"/>
            <ac:spMkLst>
              <pc:docMk/>
              <pc:sldMasterMk cId="0" sldId="2147483660"/>
              <pc:sldLayoutMk cId="0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15:50:25.450" v="15" actId="790"/>
            <ac:spMkLst>
              <pc:docMk/>
              <pc:sldMasterMk cId="0" sldId="2147483660"/>
              <pc:sldLayoutMk cId="0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15:50:25.450" v="15" actId="790"/>
            <ac:spMkLst>
              <pc:docMk/>
              <pc:sldMasterMk cId="0" sldId="2147483660"/>
              <pc:sldLayoutMk cId="0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15:50:25.450" v="15" actId="790"/>
            <ac:spMkLst>
              <pc:docMk/>
              <pc:sldMasterMk cId="0" sldId="2147483660"/>
              <pc:sldLayoutMk cId="0" sldId="214748367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15:50:29.513" v="16" actId="790"/>
          <pc:sldLayoutMkLst>
            <pc:docMk/>
            <pc:sldMasterMk cId="0" sldId="2147483660"/>
            <pc:sldLayoutMk cId="0" sldId="2147483671"/>
          </pc:sldLayoutMkLst>
          <pc:spChg chg="mod">
            <ac:chgData name="Fake Test User" userId="SID-0" providerId="Test" clId="FakeClientId" dt="2021-08-10T15:50:29.513" v="16" actId="790"/>
            <ac:spMkLst>
              <pc:docMk/>
              <pc:sldMasterMk cId="0" sldId="2147483660"/>
              <pc:sldLayoutMk cId="0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15:50:29.513" v="16" actId="790"/>
            <ac:spMkLst>
              <pc:docMk/>
              <pc:sldMasterMk cId="0" sldId="2147483660"/>
              <pc:sldLayoutMk cId="0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15:50:29.513" v="16" actId="790"/>
            <ac:spMkLst>
              <pc:docMk/>
              <pc:sldMasterMk cId="0" sldId="2147483660"/>
              <pc:sldLayoutMk cId="0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15:50:29.513" v="16" actId="790"/>
            <ac:spMkLst>
              <pc:docMk/>
              <pc:sldMasterMk cId="0" sldId="2147483660"/>
              <pc:sldLayoutMk cId="0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15:50:29.513" v="16" actId="790"/>
            <ac:spMkLst>
              <pc:docMk/>
              <pc:sldMasterMk cId="0" sldId="2147483660"/>
              <pc:sldLayoutMk cId="0" sldId="2147483671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>
            <a:extLst>
              <a:ext uri="{FF2B5EF4-FFF2-40B4-BE49-F238E27FC236}">
                <a16:creationId xmlns:a16="http://schemas.microsoft.com/office/drawing/2014/main" id="{70818CF0-8F5F-4422-9B02-E9B71804579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745B8618-BD72-41F9-9DE8-1E26EA12CC4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7B644F-AB29-40DF-B057-0A35D4A75BDF}" type="datetimeFigureOut">
              <a:rPr lang="pt-PT" smtClean="0"/>
              <a:t>10/08/2021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CF4636D6-CAE2-42F2-B455-79733A29E92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8F1B223C-4479-4E22-B1B2-52668133DE2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B8608E-1AAE-47A1-8A64-B87D9C925F2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312764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 noProof="0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ED08E3-A532-4953-89DA-D36198135F7A}" type="datetimeFigureOut">
              <a:rPr lang="pt-PT" noProof="0" smtClean="0"/>
              <a:t>10/08/2021</a:t>
            </a:fld>
            <a:endParaRPr lang="pt-PT" noProof="0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 noProof="0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noProof="0"/>
              <a:t>Clique para editar os Estilos de título do modelo global</a:t>
            </a:r>
          </a:p>
          <a:p>
            <a:pPr lvl="1"/>
            <a:r>
              <a:rPr lang="pt-PT" noProof="0"/>
              <a:t>Segundo nível</a:t>
            </a:r>
          </a:p>
          <a:p>
            <a:pPr lvl="2"/>
            <a:r>
              <a:rPr lang="pt-PT" noProof="0"/>
              <a:t>Terceiro nível</a:t>
            </a:r>
          </a:p>
          <a:p>
            <a:pPr lvl="3"/>
            <a:r>
              <a:rPr lang="pt-PT" noProof="0"/>
              <a:t>Quarto nível</a:t>
            </a:r>
          </a:p>
          <a:p>
            <a:pPr lvl="4"/>
            <a:r>
              <a:rPr lang="pt-PT" noProof="0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 noProof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CAB59F-5135-4ACF-80FB-6A5581755AE0}" type="slidenum">
              <a:rPr lang="pt-PT" noProof="0" smtClean="0"/>
              <a:t>‹nº›</a:t>
            </a:fld>
            <a:endParaRPr lang="pt-PT" noProof="0"/>
          </a:p>
        </p:txBody>
      </p:sp>
    </p:spTree>
    <p:extLst>
      <p:ext uri="{BB962C8B-B14F-4D97-AF65-F5344CB8AC3E}">
        <p14:creationId xmlns:p14="http://schemas.microsoft.com/office/powerpoint/2010/main" val="15441854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CAB59F-5135-4ACF-80FB-6A5581755AE0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17462586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PT" noProof="0"/>
              <a:t>Clique para editar o estilo do título do Modelo Global</a:t>
            </a:r>
            <a:endParaRPr kumimoji="0" lang="pt-PT" noProof="0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pt-PT" noProof="0"/>
              <a:t>Clique para editar os Estilos de título do modelo global</a:t>
            </a:r>
          </a:p>
          <a:p>
            <a:pPr lvl="1" rtl="0" eaLnBrk="1" latinLnBrk="0" hangingPunct="1"/>
            <a:r>
              <a:rPr lang="pt-PT" noProof="0"/>
              <a:t>Segundo nível</a:t>
            </a:r>
          </a:p>
          <a:p>
            <a:pPr lvl="2" rtl="0" eaLnBrk="1" latinLnBrk="0" hangingPunct="1"/>
            <a:r>
              <a:rPr lang="pt-PT" noProof="0"/>
              <a:t>Terceiro nível</a:t>
            </a:r>
          </a:p>
          <a:p>
            <a:pPr lvl="3" rtl="0" eaLnBrk="1" latinLnBrk="0" hangingPunct="1"/>
            <a:r>
              <a:rPr lang="pt-PT" noProof="0"/>
              <a:t>Quarto nível</a:t>
            </a:r>
          </a:p>
          <a:p>
            <a:pPr lvl="4" rtl="0" eaLnBrk="1" latinLnBrk="0" hangingPunct="1"/>
            <a:r>
              <a:rPr lang="pt-PT" noProof="0"/>
              <a:t>Quinto nível</a:t>
            </a:r>
            <a:endParaRPr kumimoji="0" lang="pt-PT" noProof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88389D95-E220-41A4-BB5A-78EE84210D0C}" type="datetime1">
              <a:rPr lang="pt-PT" noProof="0" smtClean="0"/>
              <a:t>10/08/2021</a:t>
            </a:fld>
            <a:endParaRPr lang="pt-PT" noProof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pt-PT" noProof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96652B35-718D-4E28-AFEB-B694A3B357E8}" type="slidenum">
              <a:rPr kumimoji="0" lang="pt-PT" noProof="0" smtClean="0"/>
              <a:pPr rtl="0" eaLnBrk="1" latinLnBrk="0" hangingPunct="1"/>
              <a:t>‹nº›</a:t>
            </a:fld>
            <a:endParaRPr kumimoji="0" lang="pt-PT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PT" noProof="0"/>
          </a:p>
        </p:txBody>
      </p:sp>
      <p:sp>
        <p:nvSpPr>
          <p:cNvPr id="24" name="Retângulo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PT" noProof="0"/>
          </a:p>
        </p:txBody>
      </p:sp>
      <p:sp>
        <p:nvSpPr>
          <p:cNvPr id="25" name="Retângulo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PT" noProof="0"/>
          </a:p>
        </p:txBody>
      </p:sp>
      <p:sp>
        <p:nvSpPr>
          <p:cNvPr id="26" name="Retângulo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PT" noProof="0"/>
          </a:p>
        </p:txBody>
      </p:sp>
      <p:sp>
        <p:nvSpPr>
          <p:cNvPr id="27" name="Retângulo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PT" noProof="0"/>
          </a:p>
        </p:txBody>
      </p:sp>
      <p:sp useBgFill="1">
        <p:nvSpPr>
          <p:cNvPr id="30" name="Retângulo arredondado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PT" noProof="0"/>
          </a:p>
        </p:txBody>
      </p:sp>
      <p:sp useBgFill="1">
        <p:nvSpPr>
          <p:cNvPr id="31" name="Retângulo arredondado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PT" noProof="0"/>
          </a:p>
        </p:txBody>
      </p:sp>
      <p:sp>
        <p:nvSpPr>
          <p:cNvPr id="7" name="Retângulo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PT" noProof="0"/>
          </a:p>
        </p:txBody>
      </p:sp>
      <p:sp>
        <p:nvSpPr>
          <p:cNvPr id="10" name="Retângulo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PT" noProof="0"/>
          </a:p>
        </p:txBody>
      </p:sp>
      <p:sp>
        <p:nvSpPr>
          <p:cNvPr id="11" name="Retângulo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PT" noProof="0"/>
          </a:p>
        </p:txBody>
      </p:sp>
      <p:sp>
        <p:nvSpPr>
          <p:cNvPr id="19" name="Retângulo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PT" noProof="0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rtlCol="0"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pPr rtl="0"/>
            <a:r>
              <a:rPr lang="pt-PT" noProof="0"/>
              <a:t>Clique para editar o estilo de título do Modelo Global</a:t>
            </a:r>
            <a:endParaRPr kumimoji="0" lang="pt-PT" noProof="0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 rtlCol="0"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pt-PT" noProof="0"/>
              <a:t>Clique para editar o estilo de subtítulo do Modelo Global</a:t>
            </a:r>
          </a:p>
        </p:txBody>
      </p:sp>
      <p:sp>
        <p:nvSpPr>
          <p:cNvPr id="28" name="Marcador de Posição da Dat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 rtlCol="0"/>
          <a:lstStyle/>
          <a:p>
            <a:pPr rtl="0" eaLnBrk="1" latinLnBrk="0" hangingPunct="1"/>
            <a:fld id="{D578827D-FD1A-4349-BD75-E8E167C08A6D}" type="datetime1">
              <a:rPr lang="pt-PT" noProof="0" smtClean="0"/>
              <a:t>10/08/2021</a:t>
            </a:fld>
            <a:endParaRPr lang="pt-PT" noProof="0"/>
          </a:p>
        </p:txBody>
      </p:sp>
      <p:sp>
        <p:nvSpPr>
          <p:cNvPr id="17" name="Marcador de Posição do Rodapé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 rtlCol="0"/>
          <a:lstStyle/>
          <a:p>
            <a:pPr rtl="0"/>
            <a:endParaRPr kumimoji="0" lang="pt-PT" noProof="0"/>
          </a:p>
        </p:txBody>
      </p:sp>
      <p:sp>
        <p:nvSpPr>
          <p:cNvPr id="29" name="Marcador de Posição do Número do Diapositivo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 rtlCol="0"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 algn="r" rtl="0" eaLnBrk="1" latinLnBrk="0" hangingPunct="1"/>
            <a:fld id="{96652B35-718D-4E28-AFEB-B694A3B357E8}" type="slidenum">
              <a:rPr kumimoji="0" lang="pt-PT" noProof="0" smtClean="0"/>
              <a:pPr algn="r" rtl="0" eaLnBrk="1" latinLnBrk="0" hangingPunct="1"/>
              <a:t>‹nº›</a:t>
            </a:fld>
            <a:endParaRPr kumimoji="0" lang="pt-PT" sz="1800" noProof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6781800" y="1143000"/>
            <a:ext cx="1905000" cy="5486400"/>
          </a:xfrm>
        </p:spPr>
        <p:txBody>
          <a:bodyPr vert="eaVert" rtlCol="0"/>
          <a:lstStyle/>
          <a:p>
            <a:pPr rtl="0"/>
            <a:r>
              <a:rPr lang="pt-PT" noProof="0"/>
              <a:t>Clique para editar o estilo do título do Modelo Global</a:t>
            </a:r>
            <a:endParaRPr kumimoji="0" lang="pt-PT" noProof="0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1143000"/>
            <a:ext cx="6248400" cy="5486400"/>
          </a:xfrm>
        </p:spPr>
        <p:txBody>
          <a:bodyPr vert="eaVert" rtlCol="0"/>
          <a:lstStyle/>
          <a:p>
            <a:pPr lvl="0" rtl="0" eaLnBrk="1" latinLnBrk="0" hangingPunct="1"/>
            <a:r>
              <a:rPr lang="pt-PT" noProof="0"/>
              <a:t>Clique para editar os Estilos de título do modelo global</a:t>
            </a:r>
          </a:p>
          <a:p>
            <a:pPr lvl="1" rtl="0" eaLnBrk="1" latinLnBrk="0" hangingPunct="1"/>
            <a:r>
              <a:rPr lang="pt-PT" noProof="0"/>
              <a:t>Segundo nível</a:t>
            </a:r>
          </a:p>
          <a:p>
            <a:pPr lvl="2" rtl="0" eaLnBrk="1" latinLnBrk="0" hangingPunct="1"/>
            <a:r>
              <a:rPr lang="pt-PT" noProof="0"/>
              <a:t>Terceiro nível</a:t>
            </a:r>
          </a:p>
          <a:p>
            <a:pPr lvl="3" rtl="0" eaLnBrk="1" latinLnBrk="0" hangingPunct="1"/>
            <a:r>
              <a:rPr lang="pt-PT" noProof="0"/>
              <a:t>Quarto nível</a:t>
            </a:r>
          </a:p>
          <a:p>
            <a:pPr lvl="4" rtl="0" eaLnBrk="1" latinLnBrk="0" hangingPunct="1"/>
            <a:r>
              <a:rPr lang="pt-PT" noProof="0"/>
              <a:t>Quinto nível</a:t>
            </a:r>
            <a:endParaRPr kumimoji="0" lang="pt-PT" noProof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3AAB1BA9-2EE3-4AE2-94BD-A55BBBF648B5}" type="datetime1">
              <a:rPr lang="pt-PT" noProof="0" smtClean="0"/>
              <a:t>10/08/2021</a:t>
            </a:fld>
            <a:endParaRPr lang="pt-PT" noProof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pt-PT" noProof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96652B35-718D-4E28-AFEB-B694A3B357E8}" type="slidenum">
              <a:rPr kumimoji="0" lang="pt-PT" noProof="0" smtClean="0"/>
              <a:pPr rtl="0" eaLnBrk="1" latinLnBrk="0" hangingPunct="1"/>
              <a:t>‹nº›</a:t>
            </a:fld>
            <a:endParaRPr kumimoji="0" lang="pt-PT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PT" noProof="0"/>
              <a:t>Clique para editar o estilo do título do Modelo Global</a:t>
            </a:r>
            <a:endParaRPr kumimoji="0" lang="pt-PT" noProof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pt-PT" noProof="0"/>
              <a:t>Clique para editar os Estilos de título do modelo global</a:t>
            </a:r>
          </a:p>
          <a:p>
            <a:pPr lvl="1" rtl="0" eaLnBrk="1" latinLnBrk="0" hangingPunct="1"/>
            <a:r>
              <a:rPr lang="pt-PT" noProof="0"/>
              <a:t>Segundo nível</a:t>
            </a:r>
          </a:p>
          <a:p>
            <a:pPr lvl="2" rtl="0" eaLnBrk="1" latinLnBrk="0" hangingPunct="1"/>
            <a:r>
              <a:rPr lang="pt-PT" noProof="0"/>
              <a:t>Terceiro nível</a:t>
            </a:r>
          </a:p>
          <a:p>
            <a:pPr lvl="3" rtl="0" eaLnBrk="1" latinLnBrk="0" hangingPunct="1"/>
            <a:r>
              <a:rPr lang="pt-PT" noProof="0"/>
              <a:t>Quarto nível</a:t>
            </a:r>
          </a:p>
          <a:p>
            <a:pPr lvl="4" rtl="0" eaLnBrk="1" latinLnBrk="0" hangingPunct="1"/>
            <a:r>
              <a:rPr lang="pt-PT" noProof="0"/>
              <a:t>Quinto nível</a:t>
            </a:r>
            <a:endParaRPr kumimoji="0" lang="pt-PT" noProof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F2B61F43-11D6-46CC-83D3-BEC2862E6A7A}" type="datetime1">
              <a:rPr lang="pt-PT" noProof="0" smtClean="0"/>
              <a:t>10/08/2021</a:t>
            </a:fld>
            <a:endParaRPr lang="pt-PT" noProof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pt-PT" noProof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96652B35-718D-4E28-AFEB-B694A3B357E8}" type="slidenum">
              <a:rPr kumimoji="0" lang="pt-PT" noProof="0" smtClean="0"/>
              <a:pPr rtl="0" eaLnBrk="1" latinLnBrk="0" hangingPunct="1"/>
              <a:t>‹nº›</a:t>
            </a:fld>
            <a:endParaRPr kumimoji="0" lang="pt-PT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722313" y="1981200"/>
            <a:ext cx="7772400" cy="1362075"/>
          </a:xfrm>
        </p:spPr>
        <p:txBody>
          <a:bodyPr rtlCol="0"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 rtl="0"/>
            <a:r>
              <a:rPr lang="pt-PT" noProof="0"/>
              <a:t>Clique para editar o estilo do título do Modelo Global</a:t>
            </a:r>
            <a:endParaRPr kumimoji="0" lang="pt-PT" noProof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 hasCustomPrompt="1"/>
          </p:nvPr>
        </p:nvSpPr>
        <p:spPr>
          <a:xfrm>
            <a:off x="722313" y="3367088"/>
            <a:ext cx="7772400" cy="1509712"/>
          </a:xfrm>
        </p:spPr>
        <p:txBody>
          <a:bodyPr rtlCol="0"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pt-PT" noProof="0"/>
              <a:t>Clique para editar os Estilos de título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A88763BB-B5E3-4051-AB32-3F6FE94B826C}" type="datetime1">
              <a:rPr lang="pt-PT" noProof="0" smtClean="0"/>
              <a:t>10/08/2021</a:t>
            </a:fld>
            <a:endParaRPr lang="pt-PT" noProof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pt-PT" noProof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96652B35-718D-4E28-AFEB-B694A3B357E8}" type="slidenum">
              <a:rPr kumimoji="0" lang="pt-PT" noProof="0" smtClean="0"/>
              <a:pPr rtl="0" eaLnBrk="1" latinLnBrk="0" hangingPunct="1"/>
              <a:t>‹nº›</a:t>
            </a:fld>
            <a:endParaRPr kumimoji="0" lang="pt-PT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PT" noProof="0"/>
              <a:t>Clique para editar o estilo do título do Modelo Global</a:t>
            </a:r>
            <a:endParaRPr kumimoji="0" lang="pt-PT" noProof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 hasCustomPrompt="1"/>
          </p:nvPr>
        </p:nvSpPr>
        <p:spPr>
          <a:xfrm>
            <a:off x="457200" y="2249424"/>
            <a:ext cx="4038600" cy="4525963"/>
          </a:xfrm>
        </p:spPr>
        <p:txBody>
          <a:bodyPr rtlCol="0"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pt-PT" noProof="0"/>
              <a:t>Clique para editar os Estilos de título do modelo global</a:t>
            </a:r>
          </a:p>
          <a:p>
            <a:pPr lvl="1" rtl="0" eaLnBrk="1" latinLnBrk="0" hangingPunct="1"/>
            <a:r>
              <a:rPr lang="pt-PT" noProof="0"/>
              <a:t>Segundo nível</a:t>
            </a:r>
          </a:p>
          <a:p>
            <a:pPr lvl="2" rtl="0" eaLnBrk="1" latinLnBrk="0" hangingPunct="1"/>
            <a:r>
              <a:rPr lang="pt-PT" noProof="0"/>
              <a:t>Terceiro nível</a:t>
            </a:r>
          </a:p>
          <a:p>
            <a:pPr lvl="3" rtl="0" eaLnBrk="1" latinLnBrk="0" hangingPunct="1"/>
            <a:r>
              <a:rPr lang="pt-PT" noProof="0"/>
              <a:t>Quarto nível</a:t>
            </a:r>
          </a:p>
          <a:p>
            <a:pPr lvl="4" rtl="0" eaLnBrk="1" latinLnBrk="0" hangingPunct="1"/>
            <a:r>
              <a:rPr lang="pt-PT" noProof="0"/>
              <a:t>Quinto nível</a:t>
            </a:r>
            <a:endParaRPr kumimoji="0" lang="pt-PT" noProof="0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 hasCustomPrompt="1"/>
          </p:nvPr>
        </p:nvSpPr>
        <p:spPr>
          <a:xfrm>
            <a:off x="4648200" y="2249424"/>
            <a:ext cx="4038600" cy="4525963"/>
          </a:xfrm>
        </p:spPr>
        <p:txBody>
          <a:bodyPr rtlCol="0"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pt-PT" noProof="0"/>
              <a:t>Clique para editar os Estilos de título do modelo global</a:t>
            </a:r>
          </a:p>
          <a:p>
            <a:pPr lvl="1" rtl="0" eaLnBrk="1" latinLnBrk="0" hangingPunct="1"/>
            <a:r>
              <a:rPr lang="pt-PT" noProof="0"/>
              <a:t>Segundo nível</a:t>
            </a:r>
          </a:p>
          <a:p>
            <a:pPr lvl="2" rtl="0" eaLnBrk="1" latinLnBrk="0" hangingPunct="1"/>
            <a:r>
              <a:rPr lang="pt-PT" noProof="0"/>
              <a:t>Terceiro nível</a:t>
            </a:r>
          </a:p>
          <a:p>
            <a:pPr lvl="3" rtl="0" eaLnBrk="1" latinLnBrk="0" hangingPunct="1"/>
            <a:r>
              <a:rPr lang="pt-PT" noProof="0"/>
              <a:t>Quarto nível</a:t>
            </a:r>
          </a:p>
          <a:p>
            <a:pPr lvl="4" rtl="0" eaLnBrk="1" latinLnBrk="0" hangingPunct="1"/>
            <a:r>
              <a:rPr lang="pt-PT" noProof="0"/>
              <a:t>Quinto nível</a:t>
            </a:r>
            <a:endParaRPr kumimoji="0" lang="pt-PT" noProof="0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B2923A99-F8E0-41D4-8153-AAFE1186B74F}" type="datetime1">
              <a:rPr lang="pt-PT" noProof="0" smtClean="0"/>
              <a:t>10/08/2021</a:t>
            </a:fld>
            <a:endParaRPr lang="pt-PT" noProof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pt-PT" noProof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96652B35-718D-4E28-AFEB-B694A3B357E8}" type="slidenum">
              <a:rPr kumimoji="0" lang="pt-PT" noProof="0" smtClean="0"/>
              <a:pPr rtl="0" eaLnBrk="1" latinLnBrk="0" hangingPunct="1"/>
              <a:t>‹nº›</a:t>
            </a:fld>
            <a:endParaRPr kumimoji="0" lang="pt-PT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381000" y="1143000"/>
            <a:ext cx="8382000" cy="1069848"/>
          </a:xfrm>
        </p:spPr>
        <p:txBody>
          <a:bodyPr rtlCol="0" anchor="ctr"/>
          <a:lstStyle>
            <a:lvl1pPr>
              <a:defRPr sz="4000" b="0" i="0" cap="none" baseline="0"/>
            </a:lvl1pPr>
          </a:lstStyle>
          <a:p>
            <a:pPr rtl="0"/>
            <a:r>
              <a:rPr lang="pt-PT" noProof="0"/>
              <a:t>Clique para editar o estilo do título do Modelo Global</a:t>
            </a:r>
            <a:endParaRPr kumimoji="0" lang="pt-PT" noProof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 hasCustomPrompt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rtlCol="0"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pt-PT" noProof="0"/>
              <a:t>Clique para editar os Estilos de título do modelo global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 hasCustomPrompt="1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rtlCol="0"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pt-PT" noProof="0"/>
              <a:t>Clique para editar os Estilos de título do modelo global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 hasCustomPrompt="1"/>
          </p:nvPr>
        </p:nvSpPr>
        <p:spPr>
          <a:xfrm>
            <a:off x="381000" y="2708519"/>
            <a:ext cx="4041648" cy="3886200"/>
          </a:xfrm>
        </p:spPr>
        <p:txBody>
          <a:bodyPr rtlCol="0"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pt-PT" noProof="0"/>
              <a:t>Clique para editar os Estilos de título do modelo global</a:t>
            </a:r>
          </a:p>
          <a:p>
            <a:pPr lvl="1" rtl="0" eaLnBrk="1" latinLnBrk="0" hangingPunct="1"/>
            <a:r>
              <a:rPr lang="pt-PT" noProof="0"/>
              <a:t>Segundo nível</a:t>
            </a:r>
          </a:p>
          <a:p>
            <a:pPr lvl="2" rtl="0" eaLnBrk="1" latinLnBrk="0" hangingPunct="1"/>
            <a:r>
              <a:rPr lang="pt-PT" noProof="0"/>
              <a:t>Terceiro nível</a:t>
            </a:r>
          </a:p>
          <a:p>
            <a:pPr lvl="3" rtl="0" eaLnBrk="1" latinLnBrk="0" hangingPunct="1"/>
            <a:r>
              <a:rPr lang="pt-PT" noProof="0"/>
              <a:t>Quarto nível</a:t>
            </a:r>
          </a:p>
          <a:p>
            <a:pPr lvl="4" rtl="0" eaLnBrk="1" latinLnBrk="0" hangingPunct="1"/>
            <a:r>
              <a:rPr lang="pt-PT" noProof="0"/>
              <a:t>Quinto nível</a:t>
            </a:r>
            <a:endParaRPr kumimoji="0" lang="pt-PT" noProof="0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 hasCustomPrompt="1"/>
          </p:nvPr>
        </p:nvSpPr>
        <p:spPr>
          <a:xfrm>
            <a:off x="4718304" y="2708519"/>
            <a:ext cx="4041775" cy="3886200"/>
          </a:xfrm>
        </p:spPr>
        <p:txBody>
          <a:bodyPr rtlCol="0"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pt-PT" noProof="0"/>
              <a:t>Clique para editar os Estilos de título do modelo global</a:t>
            </a:r>
          </a:p>
          <a:p>
            <a:pPr lvl="1" rtl="0" eaLnBrk="1" latinLnBrk="0" hangingPunct="1"/>
            <a:r>
              <a:rPr lang="pt-PT" noProof="0"/>
              <a:t>Segundo nível</a:t>
            </a:r>
          </a:p>
          <a:p>
            <a:pPr lvl="2" rtl="0" eaLnBrk="1" latinLnBrk="0" hangingPunct="1"/>
            <a:r>
              <a:rPr lang="pt-PT" noProof="0"/>
              <a:t>Terceiro nível</a:t>
            </a:r>
          </a:p>
          <a:p>
            <a:pPr lvl="3" rtl="0" eaLnBrk="1" latinLnBrk="0" hangingPunct="1"/>
            <a:r>
              <a:rPr lang="pt-PT" noProof="0"/>
              <a:t>Quarto nível</a:t>
            </a:r>
          </a:p>
          <a:p>
            <a:pPr lvl="4" rtl="0" eaLnBrk="1" latinLnBrk="0" hangingPunct="1"/>
            <a:r>
              <a:rPr lang="pt-PT" noProof="0"/>
              <a:t>Quinto nível</a:t>
            </a:r>
            <a:endParaRPr kumimoji="0" lang="pt-PT" noProof="0"/>
          </a:p>
        </p:txBody>
      </p:sp>
      <p:sp>
        <p:nvSpPr>
          <p:cNvPr id="26" name="Marcador de Posição da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l" rtl="0" eaLnBrk="1" latinLnBrk="0" hangingPunct="1"/>
            <a:fld id="{D6126C5E-122B-49F1-A3BF-DB657218BAEF}" type="datetime1">
              <a:rPr lang="pt-PT" noProof="0" smtClean="0"/>
              <a:t>10/08/2021</a:t>
            </a:fld>
            <a:endParaRPr lang="pt-PT" noProof="0"/>
          </a:p>
        </p:txBody>
      </p:sp>
      <p:sp>
        <p:nvSpPr>
          <p:cNvPr id="27" name="Marcador de Posição do Número do Diapositivo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r" rtl="0" eaLnBrk="1" latinLnBrk="0" hangingPunct="1"/>
            <a:fld id="{96652B35-718D-4E28-AFEB-B694A3B357E8}" type="slidenum">
              <a:rPr kumimoji="0" lang="pt-PT" noProof="0" smtClean="0"/>
              <a:pPr algn="r" rtl="0" eaLnBrk="1" latinLnBrk="0" hangingPunct="1"/>
              <a:t>‹nº›</a:t>
            </a:fld>
            <a:endParaRPr kumimoji="0" lang="pt-PT" noProof="0"/>
          </a:p>
        </p:txBody>
      </p:sp>
      <p:sp>
        <p:nvSpPr>
          <p:cNvPr id="28" name="Marcador de Posição do Rodapé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kumimoji="0" lang="pt-PT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57200" y="1143000"/>
            <a:ext cx="8229600" cy="1069848"/>
          </a:xfrm>
        </p:spPr>
        <p:txBody>
          <a:bodyPr rtlCol="0"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pPr rtl="0"/>
            <a:r>
              <a:rPr lang="pt-PT" noProof="0"/>
              <a:t>Clique para editar o estilo do título do Modelo Global</a:t>
            </a:r>
            <a:endParaRPr kumimoji="0" lang="pt-PT" noProof="0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 rtlCol="0"/>
          <a:lstStyle/>
          <a:p>
            <a:pPr rtl="0" eaLnBrk="1" latinLnBrk="0" hangingPunct="1"/>
            <a:fld id="{BD271FA2-2A3E-4B98-B48A-AE3FAE431948}" type="datetime1">
              <a:rPr lang="pt-PT" noProof="0" smtClean="0"/>
              <a:t>10/08/2021</a:t>
            </a:fld>
            <a:endParaRPr lang="pt-PT" noProof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 rtlCol="0"/>
          <a:lstStyle/>
          <a:p>
            <a:pPr rtl="0"/>
            <a:endParaRPr kumimoji="0" lang="pt-PT" noProof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 rtlCol="0"/>
          <a:lstStyle/>
          <a:p>
            <a:pPr rtl="0" eaLnBrk="1" latinLnBrk="0" hangingPunct="1"/>
            <a:fld id="{96652B35-718D-4E28-AFEB-B694A3B357E8}" type="slidenum">
              <a:rPr kumimoji="0" lang="pt-PT" noProof="0" smtClean="0"/>
              <a:pPr rtl="0" eaLnBrk="1" latinLnBrk="0" hangingPunct="1"/>
              <a:t>‹nº›</a:t>
            </a:fld>
            <a:endParaRPr kumimoji="0" lang="pt-PT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DAE52648-6E7D-4971-B698-66B6E171CC80}" type="datetime1">
              <a:rPr lang="pt-PT" noProof="0" smtClean="0"/>
              <a:t>10/08/2021</a:t>
            </a:fld>
            <a:endParaRPr lang="pt-PT" noProof="0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pt-PT" noProof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96652B35-718D-4E28-AFEB-B694A3B357E8}" type="slidenum">
              <a:rPr kumimoji="0" lang="pt-PT" noProof="0" smtClean="0"/>
              <a:pPr rtl="0" eaLnBrk="1" latinLnBrk="0" hangingPunct="1"/>
              <a:t>‹nº›</a:t>
            </a:fld>
            <a:endParaRPr kumimoji="0" lang="pt-PT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5353496" y="1101970"/>
            <a:ext cx="3383280" cy="877824"/>
          </a:xfrm>
        </p:spPr>
        <p:txBody>
          <a:bodyPr rtlCol="0" anchor="b"/>
          <a:lstStyle>
            <a:lvl1pPr algn="l">
              <a:buNone/>
              <a:defRPr sz="1800" b="1"/>
            </a:lvl1pPr>
          </a:lstStyle>
          <a:p>
            <a:pPr rtl="0"/>
            <a:r>
              <a:rPr lang="pt-PT" noProof="0"/>
              <a:t>Clique para editar o estilo do título do Modelo Global</a:t>
            </a:r>
            <a:endParaRPr kumimoji="0" lang="pt-PT" noProof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 hasCustomPrompt="1"/>
          </p:nvPr>
        </p:nvSpPr>
        <p:spPr>
          <a:xfrm>
            <a:off x="5353496" y="2010727"/>
            <a:ext cx="3383280" cy="4617720"/>
          </a:xfrm>
        </p:spPr>
        <p:txBody>
          <a:bodyPr rtlCol="0"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rtl="0" eaLnBrk="1" latinLnBrk="0" hangingPunct="1"/>
            <a:r>
              <a:rPr lang="pt-PT" noProof="0"/>
              <a:t>Clique para editar os Estilos de título do modelo global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 hasCustomPrompt="1"/>
          </p:nvPr>
        </p:nvSpPr>
        <p:spPr>
          <a:xfrm>
            <a:off x="152400" y="776287"/>
            <a:ext cx="5102352" cy="5852160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rtl="0" eaLnBrk="1" latinLnBrk="0" hangingPunct="1"/>
            <a:r>
              <a:rPr lang="pt-PT" noProof="0"/>
              <a:t>Clique para editar os Estilos de título do modelo global</a:t>
            </a:r>
          </a:p>
          <a:p>
            <a:pPr lvl="1" rtl="0" eaLnBrk="1" latinLnBrk="0" hangingPunct="1"/>
            <a:r>
              <a:rPr lang="pt-PT" noProof="0"/>
              <a:t>Segundo nível</a:t>
            </a:r>
          </a:p>
          <a:p>
            <a:pPr lvl="2" rtl="0" eaLnBrk="1" latinLnBrk="0" hangingPunct="1"/>
            <a:r>
              <a:rPr lang="pt-PT" noProof="0"/>
              <a:t>Terceiro nível</a:t>
            </a:r>
          </a:p>
          <a:p>
            <a:pPr lvl="3" rtl="0" eaLnBrk="1" latinLnBrk="0" hangingPunct="1"/>
            <a:r>
              <a:rPr lang="pt-PT" noProof="0"/>
              <a:t>Quarto nível</a:t>
            </a:r>
          </a:p>
          <a:p>
            <a:pPr lvl="4" rtl="0" eaLnBrk="1" latinLnBrk="0" hangingPunct="1"/>
            <a:r>
              <a:rPr lang="pt-PT" noProof="0"/>
              <a:t>Quinto nível</a:t>
            </a:r>
            <a:endParaRPr kumimoji="0" lang="pt-PT" noProof="0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9DBA9629-4303-421C-BDDA-7484BDA78566}" type="datetime1">
              <a:rPr lang="pt-PT" noProof="0" smtClean="0"/>
              <a:t>10/08/2021</a:t>
            </a:fld>
            <a:endParaRPr lang="pt-PT" noProof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pt-PT" noProof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96652B35-718D-4E28-AFEB-B694A3B357E8}" type="slidenum">
              <a:rPr kumimoji="0" lang="pt-PT" noProof="0" smtClean="0"/>
              <a:pPr rtl="0" eaLnBrk="1" latinLnBrk="0" hangingPunct="1"/>
              <a:t>‹nº›</a:t>
            </a:fld>
            <a:endParaRPr kumimoji="0" lang="pt-PT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rtlCol="0" anchor="t"/>
          <a:lstStyle>
            <a:lvl1pPr algn="ctr">
              <a:buNone/>
              <a:defRPr sz="2000" b="1"/>
            </a:lvl1pPr>
          </a:lstStyle>
          <a:p>
            <a:pPr rtl="0"/>
            <a:r>
              <a:rPr lang="pt-PT" noProof="0"/>
              <a:t>Clique para editar o estilo do título do Modelo Global</a:t>
            </a:r>
            <a:endParaRPr kumimoji="0" lang="pt-PT" noProof="0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pt-PT" noProof="0"/>
              <a:t>Clique no ícone para adicionar uma imagem</a:t>
            </a:r>
            <a:endParaRPr kumimoji="0" lang="pt-PT" noProof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 hasCustomPrompt="1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rtlCol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rtl="0" eaLnBrk="1" latinLnBrk="0" hangingPunct="1"/>
            <a:r>
              <a:rPr lang="pt-PT" noProof="0"/>
              <a:t>Clique para editar os Estilos de título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DA795736-3E88-45BC-AD27-2ADB5D5C3B08}" type="datetime1">
              <a:rPr lang="pt-PT" noProof="0" smtClean="0"/>
              <a:t>10/08/2021</a:t>
            </a:fld>
            <a:endParaRPr lang="pt-PT" noProof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pt-PT" noProof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96652B35-718D-4E28-AFEB-B694A3B357E8}" type="slidenum">
              <a:rPr kumimoji="0" lang="pt-PT" noProof="0" smtClean="0"/>
              <a:pPr rtl="0" eaLnBrk="1" latinLnBrk="0" hangingPunct="1"/>
              <a:t>‹nº›</a:t>
            </a:fld>
            <a:endParaRPr kumimoji="0" lang="pt-PT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ângulo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PT" noProof="0"/>
          </a:p>
        </p:txBody>
      </p:sp>
      <p:sp>
        <p:nvSpPr>
          <p:cNvPr id="29" name="Retângulo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PT" noProof="0"/>
          </a:p>
        </p:txBody>
      </p:sp>
      <p:sp>
        <p:nvSpPr>
          <p:cNvPr id="30" name="Retângulo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PT" noProof="0"/>
          </a:p>
        </p:txBody>
      </p:sp>
      <p:sp>
        <p:nvSpPr>
          <p:cNvPr id="31" name="Retângulo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PT" noProof="0"/>
          </a:p>
        </p:txBody>
      </p:sp>
      <p:sp>
        <p:nvSpPr>
          <p:cNvPr id="32" name="Retângulo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PT" noProof="0"/>
          </a:p>
        </p:txBody>
      </p:sp>
      <p:sp useBgFill="1">
        <p:nvSpPr>
          <p:cNvPr id="33" name="Retângulo arredondado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PT" noProof="0"/>
          </a:p>
        </p:txBody>
      </p:sp>
      <p:sp useBgFill="1">
        <p:nvSpPr>
          <p:cNvPr id="34" name="Retângulo arredondado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PT" noProof="0"/>
          </a:p>
        </p:txBody>
      </p:sp>
      <p:sp>
        <p:nvSpPr>
          <p:cNvPr id="35" name="Retângulo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PT" noProof="0"/>
          </a:p>
        </p:txBody>
      </p:sp>
      <p:sp>
        <p:nvSpPr>
          <p:cNvPr id="36" name="Retângulo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PT" noProof="0"/>
          </a:p>
        </p:txBody>
      </p:sp>
      <p:sp>
        <p:nvSpPr>
          <p:cNvPr id="37" name="Retângulo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PT" noProof="0"/>
          </a:p>
        </p:txBody>
      </p:sp>
      <p:sp>
        <p:nvSpPr>
          <p:cNvPr id="38" name="Retângulo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PT" noProof="0"/>
          </a:p>
        </p:txBody>
      </p:sp>
      <p:sp>
        <p:nvSpPr>
          <p:cNvPr id="39" name="Retângulo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PT" noProof="0"/>
          </a:p>
        </p:txBody>
      </p:sp>
      <p:sp>
        <p:nvSpPr>
          <p:cNvPr id="40" name="Retângulo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PT" noProof="0"/>
          </a:p>
        </p:txBody>
      </p:sp>
      <p:sp>
        <p:nvSpPr>
          <p:cNvPr id="22" name="Marcador de Posição do Título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pPr rtl="0"/>
            <a:r>
              <a:rPr lang="pt-PT" noProof="0"/>
              <a:t>Clique para editar o estilo do título do Modelo Global</a:t>
            </a:r>
            <a:endParaRPr kumimoji="0" lang="pt-PT" noProof="0"/>
          </a:p>
        </p:txBody>
      </p:sp>
      <p:sp>
        <p:nvSpPr>
          <p:cNvPr id="13" name="Marcador de Posição do Texto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pt-PT" noProof="0"/>
              <a:t>Clique para editar os Estilos de título do modelo global</a:t>
            </a:r>
          </a:p>
          <a:p>
            <a:pPr lvl="1" rtl="0" eaLnBrk="1" latinLnBrk="0" hangingPunct="1"/>
            <a:r>
              <a:rPr lang="pt-PT" noProof="0"/>
              <a:t>Segundo nível</a:t>
            </a:r>
          </a:p>
          <a:p>
            <a:pPr lvl="2" rtl="0" eaLnBrk="1" latinLnBrk="0" hangingPunct="1"/>
            <a:r>
              <a:rPr lang="pt-PT" noProof="0"/>
              <a:t>Terceiro nível</a:t>
            </a:r>
          </a:p>
          <a:p>
            <a:pPr lvl="3" rtl="0" eaLnBrk="1" latinLnBrk="0" hangingPunct="1"/>
            <a:r>
              <a:rPr lang="pt-PT" noProof="0"/>
              <a:t>Quarto nível</a:t>
            </a:r>
          </a:p>
          <a:p>
            <a:pPr lvl="4" rtl="0" eaLnBrk="1" latinLnBrk="0" hangingPunct="1"/>
            <a:r>
              <a:rPr lang="pt-PT" noProof="0"/>
              <a:t>Quinto nível</a:t>
            </a:r>
            <a:endParaRPr kumimoji="0" lang="pt-PT" noProof="0"/>
          </a:p>
        </p:txBody>
      </p:sp>
      <p:sp>
        <p:nvSpPr>
          <p:cNvPr id="14" name="Marcador de Posição da Dat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 rtlCol="0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algn="l" rtl="0" eaLnBrk="1" latinLnBrk="0" hangingPunct="1"/>
            <a:fld id="{4E796F6F-5C5D-49EB-A75E-0C86F56D8911}" type="datetime1">
              <a:rPr lang="pt-PT" noProof="0" smtClean="0"/>
              <a:t>10/08/2021</a:t>
            </a:fld>
            <a:endParaRPr lang="pt-PT" sz="800" noProof="0">
              <a:solidFill>
                <a:schemeClr val="accent2"/>
              </a:solidFill>
            </a:endParaRPr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 rtlCol="0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algn="r" rtl="0" eaLnBrk="1" latinLnBrk="0" hangingPunct="1"/>
            <a:endParaRPr kumimoji="0" lang="pt-PT" sz="800" noProof="0">
              <a:solidFill>
                <a:schemeClr val="accent2"/>
              </a:solidFill>
            </a:endParaRPr>
          </a:p>
        </p:txBody>
      </p:sp>
      <p:sp>
        <p:nvSpPr>
          <p:cNvPr id="23" name="Marcador de Posição do Número do Diapositivo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rtlCol="0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 algn="r" rtl="0" eaLnBrk="1" latinLnBrk="0" hangingPunct="1"/>
            <a:fld id="{96652B35-718D-4E28-AFEB-B694A3B357E8}" type="slidenum">
              <a:rPr kumimoji="0" lang="pt-PT" noProof="0" smtClean="0"/>
              <a:pPr algn="r" rtl="0" eaLnBrk="1" latinLnBrk="0" hangingPunct="1"/>
              <a:t>‹nº›</a:t>
            </a:fld>
            <a:endParaRPr kumimoji="0" lang="pt-PT" sz="1800" noProof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995205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Urbano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Urban</ap:Template>
  <ap:TotalTime>1</ap:TotalTime>
  <ap:Words>1</ap:Words>
  <ap:PresentationFormat>Apresentação no Ecrã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ap:HeadingPairs>
  <ap:TitlesOfParts>
    <vt:vector baseType="lpstr" size="6">
      <vt:lpstr>Calibri</vt:lpstr>
      <vt:lpstr>Georgia</vt:lpstr>
      <vt:lpstr>Trebuchet MS</vt:lpstr>
      <vt:lpstr>Wingdings 2</vt:lpstr>
      <vt:lpstr>Urbano</vt:lpstr>
      <vt:lpstr>Apresentação do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2014-09-16T21:41:14Z</dcterms:created>
  <dcterms:modified xsi:type="dcterms:W3CDTF">2021-08-10T15:51:04Z</dcterms:modified>
</cp:coreProperties>
</file>