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4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pt-PT" noProof="0" dirty="0"/>
            <a:t>Título do Passo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pt-PT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pt-PT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pt-PT" noProof="0" dirty="0"/>
            <a:t>Título do Passo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pt-PT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pt-PT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pt-PT" noProof="0" dirty="0"/>
            <a:t>Título do Passo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pt-PT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pt-PT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pt-PT" noProof="0" dirty="0"/>
            <a:t>Título do Passo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pt-PT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pt-PT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 custScaleX="111963" custLinFactNeighborX="10766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 custScaleX="113701" custLinFactNeighborX="8151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101137" y="3309670"/>
          <a:ext cx="1330517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noProof="0" dirty="0"/>
            <a:t>Título do Passo 1</a:t>
          </a:r>
        </a:p>
      </dsp:txBody>
      <dsp:txXfrm>
        <a:off x="2101137" y="3309670"/>
        <a:ext cx="1330517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noProof="0" dirty="0"/>
            <a:t>Título do Passo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noProof="0" dirty="0"/>
            <a:t>Título do Passo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71912" y="1229182"/>
          <a:ext cx="165933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noProof="0" dirty="0"/>
            <a:t>Título do Passo 4</a:t>
          </a:r>
        </a:p>
      </dsp:txBody>
      <dsp:txXfrm>
        <a:off x="6371912" y="1229182"/>
        <a:ext cx="165933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414096-5621-4D6D-984F-78FD45196435}" type="datetime1">
              <a:rPr lang="pt-PT" smtClean="0">
                <a:latin typeface="Century Gothic" panose="020B0502020202020204" pitchFamily="34" charset="0"/>
              </a:rPr>
              <a:t>07-12-2018</a:t>
            </a:fld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pt-PT" smtClean="0">
                <a:latin typeface="Century Gothic" panose="020B0502020202020204" pitchFamily="34" charset="0"/>
              </a:rPr>
              <a:t>‹#›</a:t>
            </a:fld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9BE6F177-C9B6-49B8-BCC3-6CAB86BFAD0A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1</a:t>
            </a:fld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10</a:t>
            </a:fld>
            <a:endParaRPr lang="pt-P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2</a:t>
            </a:fld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3</a:t>
            </a:fld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4</a:t>
            </a:fld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5</a:t>
            </a:fld>
            <a:endParaRPr lang="pt-P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6</a:t>
            </a:fld>
            <a:endParaRPr lang="pt-P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7</a:t>
            </a:fld>
            <a:endParaRPr lang="pt-P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8</a:t>
            </a:fld>
            <a:endParaRPr lang="pt-P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>
              <a:latin typeface="Century Gothic" panose="020B0502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PT" smtClean="0">
                <a:latin typeface="Century Gothic" panose="020B0502020202020204" pitchFamily="34" charset="0"/>
              </a:rPr>
              <a:t>9</a:t>
            </a:fld>
            <a:endParaRPr lang="pt-P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 title="Limite superior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tângulo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Limite esquerdo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tângulo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o 13" title="Limite direito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tângulo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o 16" title="Limite inferior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tângulo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t-PT" noProof="0"/>
              <a:t>Clique para editar o estilo do subtítulo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A7F2938-335B-4F25-8F53-E98E013AA7C3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E864416-03C5-40F1-A081-8BB20E145B46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79E9D99-CEA3-49BA-AABE-2E18D9B5F65D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Limite inferior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Limite superio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tângulo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86A50B6-36DC-4B9E-A9FF-98E2F07A2DEA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4BA2D20-0A3B-444F-AD4C-47D7029571B5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5BB280C-E260-4407-99B0-F0E16E8EF588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207782D-BC46-4898-9366-92599C1C2068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C8AE4C5-E068-429E-852F-B4F783DB63F3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Limite superio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FAE6DFC-512D-453D-B868-4DEE70288175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Limite superior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Limite inferior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tângulo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o 13" title="Limite esquerdo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tângulo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o 16" title="Limite direito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tângulo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Imagem 2" title="Um marcador de posição vazio para adicionar uma imagem. Clique no marcador de posição e selecione a imagem que pretende adicionar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506693A-0484-4FEC-8BB0-F2D196CF9E24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Limite inferior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PT" noProof="0"/>
              <a:t>RODAPÉ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1C716C30-4DF9-41F4-A372-8CFB65B43C10}" type="datetime1">
              <a:rPr lang="pt-PT" noProof="0" smtClean="0"/>
              <a:t>07-12-2018</a:t>
            </a:fld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PT" noProof="0" smtClean="0"/>
              <a:pPr/>
              <a:t>‹#›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Esquema de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Adicione um Título de Diapositivo – 5</a:t>
            </a:r>
          </a:p>
        </p:txBody>
      </p:sp>
      <p:sp>
        <p:nvSpPr>
          <p:cNvPr id="19" name="Marcador de Posição da Imagem 18" title="Um marcador de posição vazio para adicionar uma imagem. Clique no marcador de posição e selecione a imagem que pretende adicionar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Marcador de Posição do Texto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Esquema de Título e Conteúdo com Lista</a:t>
            </a:r>
          </a:p>
        </p:txBody>
      </p:sp>
      <p:sp>
        <p:nvSpPr>
          <p:cNvPr id="14" name="Marcador de Posição de Conteú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Adicione a sua primeira marca aqui</a:t>
            </a:r>
          </a:p>
          <a:p>
            <a:pPr rtl="0"/>
            <a:r>
              <a:rPr lang="pt-PT">
                <a:latin typeface="Century Gothic" panose="020B0502020202020204" pitchFamily="34" charset="0"/>
              </a:rPr>
              <a:t>Adicione a sua segunda marca aqui</a:t>
            </a:r>
          </a:p>
          <a:p>
            <a:pPr rtl="0"/>
            <a:r>
              <a:rPr lang="pt-PT">
                <a:latin typeface="Century Gothic" panose="020B0502020202020204" pitchFamily="34" charset="0"/>
              </a:rPr>
              <a:t>Adicione a sua terceira marca aqui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>
                <a:latin typeface="Century Gothic" panose="020B0502020202020204" pitchFamily="34" charset="0"/>
              </a:rPr>
              <a:t>Esquema de Título e Conteúdo com Gráfico</a:t>
            </a:r>
          </a:p>
        </p:txBody>
      </p:sp>
      <p:graphicFrame>
        <p:nvGraphicFramePr>
          <p:cNvPr id="9" name="Marcador de Posição de Conteúdo 8" title="Gráfico de colunas agrupadas que representa valores de três séries em quatro categori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866254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Esquema de Conteúdo Duplo com Tabela</a:t>
            </a:r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452209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t-PT" noProof="0"/>
                        <a:t>Turma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noProof="0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noProof="0"/>
                        <a:t>Grupo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t-PT" noProof="0"/>
                        <a:t>Classe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t-PT" noProof="0"/>
                        <a:t>Classe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t-PT" noProof="0"/>
                        <a:t>Classe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Primeira marca aqui</a:t>
            </a:r>
          </a:p>
          <a:p>
            <a:pPr rtl="0"/>
            <a:r>
              <a:rPr lang="pt-PT">
                <a:latin typeface="Century Gothic" panose="020B0502020202020204" pitchFamily="34" charset="0"/>
              </a:rPr>
              <a:t>Segunda marca aqui</a:t>
            </a:r>
          </a:p>
          <a:p>
            <a:pPr rtl="0"/>
            <a:r>
              <a:rPr lang="pt-PT">
                <a:latin typeface="Century Gothic" panose="020B0502020202020204" pitchFamily="34" charset="0"/>
              </a:rPr>
              <a:t>Terceira marca aqui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>
                <a:latin typeface="Century Gothic" panose="020B0502020202020204" pitchFamily="34" charset="0"/>
              </a:rPr>
              <a:t>Esquema de Título e Conteúdo com </a:t>
            </a:r>
            <a:r>
              <a:rPr lang="pt-PT" dirty="0" err="1">
                <a:latin typeface="Century Gothic" panose="020B0502020202020204" pitchFamily="34" charset="0"/>
              </a:rPr>
              <a:t>SmartArt</a:t>
            </a:r>
            <a:endParaRPr lang="pt-PT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Marcador de Posição de Conteúdo 5" title="Seta para cima a mostrar a evolução de quatro passo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095799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Adicionar um Título de Diapositivo – 1</a:t>
            </a:r>
          </a:p>
        </p:txBody>
      </p:sp>
      <p:sp>
        <p:nvSpPr>
          <p:cNvPr id="10" name="Marcador de Posição do Texto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Adicione um Título de Diapositivo – 2</a:t>
            </a:r>
          </a:p>
        </p:txBody>
      </p:sp>
      <p:sp>
        <p:nvSpPr>
          <p:cNvPr id="19" name="Marcador de Posição do Texto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20" name="Marcador de Posição de Conteúdo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21" name="Marcador de Posição do Texto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22" name="Marcador de Posição de Conteúdo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Adicione um Título de Diapositivo –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>
                <a:latin typeface="Century Gothic" panose="020B0502020202020204" pitchFamily="34" charset="0"/>
              </a:rPr>
              <a:t>Adicionar um Diapositivo de Título – 4</a:t>
            </a:r>
          </a:p>
        </p:txBody>
      </p:sp>
      <p:sp>
        <p:nvSpPr>
          <p:cNvPr id="14" name="Marcador de Posição de Conteúdo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  <p:sp>
        <p:nvSpPr>
          <p:cNvPr id="15" name="Marcador de Posição do Texto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t-PT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de Transparente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Verde Transparente 16x9</vt:lpstr>
      <vt:lpstr>Esquema de Título</vt:lpstr>
      <vt:lpstr>Esquema de Título e Conteúdo com Lista</vt:lpstr>
      <vt:lpstr>Esquema de Título e Conteúdo com Gráfico</vt:lpstr>
      <vt:lpstr>Esquema de Conteúdo Duplo com Tabela</vt:lpstr>
      <vt:lpstr>Esquema de Título e Conteúdo com SmartArt</vt:lpstr>
      <vt:lpstr>Adicionar um Título de Diapositivo – 1</vt:lpstr>
      <vt:lpstr>Adicione um Título de Diapositivo – 2</vt:lpstr>
      <vt:lpstr>Adicione um Título de Diapositivo – 3</vt:lpstr>
      <vt:lpstr>Adicionar um Diapositivo de Título – 4</vt:lpstr>
      <vt:lpstr>Adicione um Título de Diapositivo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2018-12-07T06:00:26Z</dcterms:created>
  <dcterms:modified xsi:type="dcterms:W3CDTF">2018-12-07T06:00:26Z</dcterms:modified>
</cp:coreProperties>
</file>