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1"/>
  </p:notesMasterIdLst>
  <p:handoutMasterIdLst>
    <p:handoutMasterId r:id="rId62"/>
  </p:handoutMasterIdLst>
  <p:sldIdLst>
    <p:sldId id="256" r:id="rId5"/>
    <p:sldId id="262" r:id="rId6"/>
    <p:sldId id="257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</p:sldIdLst>
  <p:sldSz cx="12192000" cy="68580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5468" autoAdjust="0"/>
  </p:normalViewPr>
  <p:slideViewPr>
    <p:cSldViewPr snapToGrid="0" showGuides="1">
      <p:cViewPr varScale="1">
        <p:scale>
          <a:sx n="105" d="100"/>
          <a:sy n="105" d="100"/>
        </p:scale>
        <p:origin x="210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1B29A09-C142-4FB6-9367-1A22589FDA98}" type="datetime1">
              <a:rPr lang="pt-PT" smtClean="0"/>
              <a:pPr algn="r" rtl="0"/>
              <a:t>17-01-2014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B6A4C3DB-AEF3-4286-AB37-B7FA068A5BC0}" type="datetime1">
              <a:rPr lang="pt-PT" smtClean="0"/>
              <a:pPr/>
              <a:t>17-01-2014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Pode adicionar as suas próprias categorias e valores de pontuação neste jogo de tabuleiro. Introduza as perguntas e respostas nos diapositivos fornecidos.</a:t>
            </a:r>
          </a:p>
          <a:p>
            <a:pPr rtl="0"/>
            <a:endParaRPr lang="en-US" dirty="0"/>
          </a:p>
          <a:p>
            <a:pPr rtl="0"/>
            <a:r>
              <a:rPr lang="pt-PT" dirty="0"/>
              <a:t>Quando está na vista de apresentação de diapositivos, selecione o texto sublinhado para aceder à pergunta e, em seguida, mude para o diapositivo de resposta. Utilize o triângulo à esquerda para voltar ao diapositivo de jogo de tabuleiro.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Introduza as perguntas e respostas nos marcadores de posição. Pode adicionar a categoria e valores de pontuação na parte inferior da referência.</a:t>
            </a:r>
          </a:p>
          <a:p>
            <a:pPr rtl="0"/>
            <a:endParaRPr lang="en-US" dirty="0"/>
          </a:p>
          <a:p>
            <a:pPr rtl="0"/>
            <a:r>
              <a:rPr lang="pt-PT" dirty="0"/>
              <a:t>Quando está na vista de apresentação de diapositivos, selecione o triângulo à direita para revelar a resposta. Selecione o triângulo à esquerda para voltar ao diapositivo de jogo de tabuleiro.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Introduza as perguntas e respostas nos marcadores de posição. Pode adicionar a categoria e valores de pontuação na parte inferior da referência.</a:t>
            </a:r>
          </a:p>
          <a:p>
            <a:pPr rtl="0"/>
            <a:endParaRPr lang="en-US" dirty="0"/>
          </a:p>
          <a:p>
            <a:pPr rtl="0"/>
            <a:r>
              <a:rPr lang="pt-PT" dirty="0"/>
              <a:t>Quando está na vista de apresentação de diapositivos, selecione o triângulo à esquerda para voltar para o diapositivo de jogo de tabuleiro. </a:t>
            </a:r>
          </a:p>
          <a:p>
            <a:pPr rtl="0"/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24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28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go de Tabulei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Categoria 1</a:t>
            </a:r>
            <a:endParaRPr lang="pt-PT" dirty="0"/>
          </a:p>
        </p:txBody>
      </p:sp>
      <p:sp>
        <p:nvSpPr>
          <p:cNvPr id="40" name="Marcador de Posição do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45" name="Marcador de Posição do Texto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0" name="Marcador de Posição do Texto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5" name="Marcador de Posição do Texto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60" name="Marcador de Posição do Texto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36" name="Marcador de Posição do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Categoria 2</a:t>
            </a:r>
            <a:endParaRPr lang="pt-PT" dirty="0"/>
          </a:p>
        </p:txBody>
      </p:sp>
      <p:sp>
        <p:nvSpPr>
          <p:cNvPr id="41" name="Marcador de Posição do Texto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46" name="Marcador de Posição do Texto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1" name="Marcador de Posição do Texto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6" name="Marcador de Posição do Texto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61" name="Marcador de Posição do Texto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37" name="Marcador de Posição do Texto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Categoria 3</a:t>
            </a:r>
            <a:endParaRPr lang="pt-PT" dirty="0"/>
          </a:p>
        </p:txBody>
      </p:sp>
      <p:sp>
        <p:nvSpPr>
          <p:cNvPr id="42" name="Marcador de Posição do Texto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47" name="Marcador de Posição do Texto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2" name="Marcador de Posição do Texto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7" name="Marcador de Posição do Texto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62" name="Marcador de Posição do Texto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38" name="Marcador de Posição do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Categoria 4</a:t>
            </a:r>
            <a:endParaRPr lang="pt-PT" dirty="0"/>
          </a:p>
        </p:txBody>
      </p:sp>
      <p:sp>
        <p:nvSpPr>
          <p:cNvPr id="43" name="Marcador de Posição do Texto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48" name="Marcador de Posição do Texto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3" name="Marcador de Posição do Texto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8" name="Marcador de Posição do Texto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63" name="Marcador de Posição do Texto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39" name="Marcador de Posição do Texto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Categoria 5</a:t>
            </a:r>
            <a:endParaRPr lang="pt-PT" dirty="0"/>
          </a:p>
        </p:txBody>
      </p:sp>
      <p:sp>
        <p:nvSpPr>
          <p:cNvPr id="44" name="Marcador de Posição do Texto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49" name="Marcador de Posição do Texto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4" name="Marcador de Posição do Texto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59" name="Marcador de Posição do Texto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64" name="Marcador de Posição do Texto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stas da Categoria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pt-PT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Resposta</a:t>
            </a:r>
            <a:endParaRPr lang="pt-PT" sz="138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er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Adicione a resposta aqui. </a:t>
            </a:r>
            <a:endParaRPr lang="pt-PT" dirty="0"/>
          </a:p>
        </p:txBody>
      </p:sp>
      <p:sp>
        <p:nvSpPr>
          <p:cNvPr id="2" name="Retâ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13" name="Po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10" name="Voltar para o jogo de tabuleir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pt-PT" dirty="0" smtClean="0"/>
              <a:t>Categoria 3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dor da Categoria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2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t-PT" dirty="0" smtClean="0"/>
              <a:t>Diapositivo de separador da Categoria 4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guntas da Categoria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pt-PT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Pergunta</a:t>
            </a:r>
          </a:p>
        </p:txBody>
      </p:sp>
      <p:sp>
        <p:nvSpPr>
          <p:cNvPr id="8" name="Per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Adicione a pergunta aqui. </a:t>
            </a:r>
            <a:endParaRPr lang="pt-PT" dirty="0"/>
          </a:p>
        </p:txBody>
      </p:sp>
      <p:sp>
        <p:nvSpPr>
          <p:cNvPr id="2" name="Retâ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13" name="Po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10" name="Voltar para o jogo de tabuleir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pt-PT" dirty="0" smtClean="0"/>
              <a:t>Categoria 4</a:t>
            </a:r>
            <a:endParaRPr lang="pt-PT" dirty="0"/>
          </a:p>
        </p:txBody>
      </p:sp>
      <p:sp>
        <p:nvSpPr>
          <p:cNvPr id="12" name="Voltar para o jogo de tabuleiro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stas da Categoria 4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pt-PT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Resposta</a:t>
            </a:r>
            <a:endParaRPr lang="pt-PT" sz="138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er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Adicione a resposta aqui. </a:t>
            </a:r>
            <a:endParaRPr lang="pt-PT" dirty="0"/>
          </a:p>
        </p:txBody>
      </p:sp>
      <p:sp>
        <p:nvSpPr>
          <p:cNvPr id="2" name="Retâ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13" name="Po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10" name="Voltar para o jogo de tabuleir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pt-PT" dirty="0" smtClean="0"/>
              <a:t>Categoria 4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dor da Categoria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2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t-PT" dirty="0" smtClean="0"/>
              <a:t>Diapositivo de separador da Categoria 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guntas da Categoria 5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pt-PT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Pergunta</a:t>
            </a:r>
          </a:p>
        </p:txBody>
      </p:sp>
      <p:sp>
        <p:nvSpPr>
          <p:cNvPr id="8" name="Per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Adicione a pergunta aqui. </a:t>
            </a:r>
            <a:endParaRPr lang="pt-PT" dirty="0"/>
          </a:p>
        </p:txBody>
      </p:sp>
      <p:sp>
        <p:nvSpPr>
          <p:cNvPr id="2" name="Retâ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13" name="Po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10" name="Voltar para o jogo de tabuleir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pt-PT" dirty="0" smtClean="0"/>
              <a:t>Categoria 5</a:t>
            </a:r>
            <a:endParaRPr lang="pt-PT" dirty="0"/>
          </a:p>
        </p:txBody>
      </p:sp>
      <p:sp>
        <p:nvSpPr>
          <p:cNvPr id="12" name="Voltar para o jogo de tabuleiro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stas da Categoria 5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pt-PT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Resposta</a:t>
            </a:r>
            <a:endParaRPr lang="pt-PT" sz="138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er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Adicione a resposta aqui. </a:t>
            </a:r>
            <a:endParaRPr lang="pt-PT" dirty="0"/>
          </a:p>
        </p:txBody>
      </p:sp>
      <p:sp>
        <p:nvSpPr>
          <p:cNvPr id="2" name="Retâ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13" name="Po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10" name="Voltar para o jogo de tabuleir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pt-PT" dirty="0" smtClean="0"/>
              <a:t>Categoria 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dor da Categoria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2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t-PT" dirty="0" smtClean="0"/>
              <a:t>Diapositivo de separador da Categoria 1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guntas da Categoria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pt-PT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Pergunta</a:t>
            </a:r>
          </a:p>
        </p:txBody>
      </p:sp>
      <p:sp>
        <p:nvSpPr>
          <p:cNvPr id="8" name="Per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Adicione a pergunta aqui. </a:t>
            </a:r>
            <a:endParaRPr lang="pt-PT" dirty="0"/>
          </a:p>
        </p:txBody>
      </p:sp>
      <p:sp>
        <p:nvSpPr>
          <p:cNvPr id="2" name="Retâ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13" name="Po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10" name="Voltar para o jogo de tabuleir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pt-PT" dirty="0" smtClean="0"/>
              <a:t>Categoria 1</a:t>
            </a:r>
            <a:endParaRPr lang="pt-PT" dirty="0"/>
          </a:p>
        </p:txBody>
      </p:sp>
      <p:sp>
        <p:nvSpPr>
          <p:cNvPr id="14" name="Voltar para o jogo de tabuleiro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stas da Categoria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pt-PT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Resposta</a:t>
            </a:r>
            <a:endParaRPr lang="pt-PT" sz="138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er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Adicione a resposta aqui. </a:t>
            </a:r>
            <a:endParaRPr lang="pt-PT" dirty="0"/>
          </a:p>
        </p:txBody>
      </p:sp>
      <p:sp>
        <p:nvSpPr>
          <p:cNvPr id="2" name="Retâ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13" name="Po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10" name="Voltar para o jogo de tabuleir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pt-PT" dirty="0" smtClean="0"/>
              <a:t>Categoria 1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dor da Categoria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2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t-PT" dirty="0" smtClean="0"/>
              <a:t>Diapositivo de separador da Categoria 2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guntas da Categoria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pt-PT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Pergunta</a:t>
            </a:r>
          </a:p>
        </p:txBody>
      </p:sp>
      <p:sp>
        <p:nvSpPr>
          <p:cNvPr id="8" name="Per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Adicione a pergunta aqui. </a:t>
            </a:r>
            <a:endParaRPr lang="pt-PT" dirty="0"/>
          </a:p>
        </p:txBody>
      </p:sp>
      <p:sp>
        <p:nvSpPr>
          <p:cNvPr id="2" name="Retâ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13" name="Po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10" name="Voltar para o jogo de tabuleir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pt-PT" dirty="0" smtClean="0"/>
              <a:t>Categoria 2</a:t>
            </a:r>
            <a:endParaRPr lang="pt-PT" dirty="0"/>
          </a:p>
        </p:txBody>
      </p:sp>
      <p:sp>
        <p:nvSpPr>
          <p:cNvPr id="12" name="Voltar para o jogo de tabuleiro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stas da Categoria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pt-PT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Resposta</a:t>
            </a:r>
            <a:endParaRPr lang="pt-PT" sz="13800" dirty="0">
              <a:solidFill>
                <a:schemeClr val="bg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er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Adicione a resposta aqui. </a:t>
            </a:r>
            <a:endParaRPr lang="pt-PT" dirty="0"/>
          </a:p>
        </p:txBody>
      </p:sp>
      <p:sp>
        <p:nvSpPr>
          <p:cNvPr id="2" name="Retâ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13" name="Po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10" name="Voltar para o jogo de tabuleir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pt-PT" dirty="0" smtClean="0"/>
              <a:t>Categoria 2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dor da Categoria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2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t-PT" dirty="0" smtClean="0"/>
              <a:t>Diapositivo de separador da Categoria 3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guntas da Categoria 3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rtl="0"/>
            <a:r>
              <a:rPr lang="pt-PT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Pergunta</a:t>
            </a:r>
          </a:p>
        </p:txBody>
      </p:sp>
      <p:sp>
        <p:nvSpPr>
          <p:cNvPr id="8" name="Pergunta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Adicione a pergunta aqui. </a:t>
            </a:r>
            <a:endParaRPr lang="pt-PT" dirty="0"/>
          </a:p>
        </p:txBody>
      </p:sp>
      <p:sp>
        <p:nvSpPr>
          <p:cNvPr id="2" name="Retângu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sp>
        <p:nvSpPr>
          <p:cNvPr id="13" name="Ponto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pt-PT" dirty="0" smtClean="0"/>
              <a:t>Pontos</a:t>
            </a:r>
            <a:endParaRPr lang="pt-PT" dirty="0"/>
          </a:p>
        </p:txBody>
      </p:sp>
      <p:sp>
        <p:nvSpPr>
          <p:cNvPr id="10" name="Voltar para o jogo de tabuleiro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l" rtl="0"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pPr rtl="0"/>
            <a:r>
              <a:rPr lang="pt-PT" dirty="0" smtClean="0"/>
              <a:t>Categoria 3</a:t>
            </a:r>
            <a:endParaRPr lang="pt-PT" dirty="0"/>
          </a:p>
        </p:txBody>
      </p:sp>
      <p:sp>
        <p:nvSpPr>
          <p:cNvPr id="12" name="Voltar para o jogo de tabuleiro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2A5A685-5EA0-475E-8957-E04B5EC99769}" type="datetime1">
              <a:rPr lang="pt-PT" smtClean="0"/>
              <a:t>17-01-2014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Marcador de Posição do Texto 6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1</a:t>
            </a:r>
            <a:endParaRPr lang="pt-PT" dirty="0"/>
          </a:p>
        </p:txBody>
      </p:sp>
      <p:sp>
        <p:nvSpPr>
          <p:cNvPr id="128" name="Marcador de Posição do Texto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3" action="ppaction://hlinksldjump"/>
              </a:rPr>
              <a:t>10</a:t>
            </a:r>
            <a:endParaRPr lang="pt-PT" dirty="0"/>
          </a:p>
        </p:txBody>
      </p:sp>
      <p:sp>
        <p:nvSpPr>
          <p:cNvPr id="133" name="Marcador de Posição do Texto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4" action="ppaction://hlinksldjump"/>
              </a:rPr>
              <a:t>20</a:t>
            </a:r>
            <a:endParaRPr lang="pt-PT" dirty="0"/>
          </a:p>
        </p:txBody>
      </p:sp>
      <p:sp>
        <p:nvSpPr>
          <p:cNvPr id="138" name="Marcador de Posição do Texto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5" action="ppaction://hlinksldjump"/>
              </a:rPr>
              <a:t>30</a:t>
            </a:r>
            <a:endParaRPr lang="pt-PT" dirty="0"/>
          </a:p>
        </p:txBody>
      </p:sp>
      <p:sp>
        <p:nvSpPr>
          <p:cNvPr id="143" name="Marcador de Posição do Texto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6" action="ppaction://hlinksldjump"/>
              </a:rPr>
              <a:t>40</a:t>
            </a:r>
            <a:endParaRPr lang="pt-PT" dirty="0"/>
          </a:p>
        </p:txBody>
      </p:sp>
      <p:sp>
        <p:nvSpPr>
          <p:cNvPr id="148" name="Marcador de Posição do Texto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7" action="ppaction://hlinksldjump"/>
              </a:rPr>
              <a:t>50</a:t>
            </a:r>
            <a:endParaRPr lang="pt-PT" dirty="0"/>
          </a:p>
        </p:txBody>
      </p:sp>
      <p:sp>
        <p:nvSpPr>
          <p:cNvPr id="64" name="Marcador de Posição do Texto 6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2</a:t>
            </a:r>
            <a:endParaRPr lang="pt-PT" dirty="0"/>
          </a:p>
        </p:txBody>
      </p:sp>
      <p:sp>
        <p:nvSpPr>
          <p:cNvPr id="129" name="Marcador de Posição do Texto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8" action="ppaction://hlinksldjump"/>
              </a:rPr>
              <a:t>10</a:t>
            </a:r>
            <a:endParaRPr lang="pt-PT" dirty="0"/>
          </a:p>
        </p:txBody>
      </p:sp>
      <p:sp>
        <p:nvSpPr>
          <p:cNvPr id="134" name="Marcador de Posição do Texto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9" action="ppaction://hlinksldjump"/>
              </a:rPr>
              <a:t>20</a:t>
            </a:r>
            <a:endParaRPr lang="pt-PT" dirty="0"/>
          </a:p>
        </p:txBody>
      </p:sp>
      <p:sp>
        <p:nvSpPr>
          <p:cNvPr id="139" name="Marcador de Posição do Texto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0" action="ppaction://hlinksldjump"/>
              </a:rPr>
              <a:t>30</a:t>
            </a:r>
            <a:endParaRPr lang="pt-PT" dirty="0"/>
          </a:p>
        </p:txBody>
      </p:sp>
      <p:sp>
        <p:nvSpPr>
          <p:cNvPr id="144" name="Marcador de Posição do Texto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1" action="ppaction://hlinksldjump"/>
              </a:rPr>
              <a:t>40</a:t>
            </a:r>
            <a:endParaRPr lang="pt-PT" dirty="0"/>
          </a:p>
        </p:txBody>
      </p:sp>
      <p:sp>
        <p:nvSpPr>
          <p:cNvPr id="149" name="Marcador de Posição do Texto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2" action="ppaction://hlinksldjump"/>
              </a:rPr>
              <a:t>50</a:t>
            </a:r>
            <a:endParaRPr lang="pt-PT" dirty="0"/>
          </a:p>
        </p:txBody>
      </p:sp>
      <p:sp>
        <p:nvSpPr>
          <p:cNvPr id="65" name="Marcador de Posição do Texto 6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3</a:t>
            </a:r>
            <a:endParaRPr lang="pt-PT" dirty="0"/>
          </a:p>
        </p:txBody>
      </p:sp>
      <p:sp>
        <p:nvSpPr>
          <p:cNvPr id="130" name="Marcador de Posição do Texto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3" action="ppaction://hlinksldjump"/>
              </a:rPr>
              <a:t>10</a:t>
            </a:r>
            <a:endParaRPr lang="pt-PT" dirty="0"/>
          </a:p>
        </p:txBody>
      </p:sp>
      <p:sp>
        <p:nvSpPr>
          <p:cNvPr id="135" name="Marcador de Posição do Texto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4" action="ppaction://hlinksldjump"/>
              </a:rPr>
              <a:t>20</a:t>
            </a:r>
            <a:endParaRPr lang="pt-PT" dirty="0"/>
          </a:p>
        </p:txBody>
      </p:sp>
      <p:sp>
        <p:nvSpPr>
          <p:cNvPr id="140" name="Marcador de Posição do Texto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5" action="ppaction://hlinksldjump"/>
              </a:rPr>
              <a:t>30</a:t>
            </a:r>
            <a:endParaRPr lang="pt-PT" dirty="0"/>
          </a:p>
        </p:txBody>
      </p:sp>
      <p:sp>
        <p:nvSpPr>
          <p:cNvPr id="145" name="Marcador de Posição do Texto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6" action="ppaction://hlinksldjump"/>
              </a:rPr>
              <a:t>40</a:t>
            </a:r>
            <a:endParaRPr lang="pt-PT" dirty="0"/>
          </a:p>
        </p:txBody>
      </p:sp>
      <p:sp>
        <p:nvSpPr>
          <p:cNvPr id="150" name="Marcador de Posição do Texto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7" action="ppaction://hlinksldjump"/>
              </a:rPr>
              <a:t>50</a:t>
            </a:r>
            <a:endParaRPr lang="pt-PT" dirty="0"/>
          </a:p>
        </p:txBody>
      </p:sp>
      <p:sp>
        <p:nvSpPr>
          <p:cNvPr id="66" name="Marcador de Posição do Texto 6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4</a:t>
            </a:r>
            <a:endParaRPr lang="pt-PT" dirty="0"/>
          </a:p>
        </p:txBody>
      </p:sp>
      <p:sp>
        <p:nvSpPr>
          <p:cNvPr id="131" name="Marcador de Posição do Texto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8" action="ppaction://hlinksldjump"/>
              </a:rPr>
              <a:t>10</a:t>
            </a:r>
            <a:endParaRPr lang="pt-PT" dirty="0"/>
          </a:p>
        </p:txBody>
      </p:sp>
      <p:sp>
        <p:nvSpPr>
          <p:cNvPr id="136" name="Marcador de Posição do Texto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19" action="ppaction://hlinksldjump"/>
              </a:rPr>
              <a:t>20</a:t>
            </a:r>
            <a:endParaRPr lang="pt-PT" dirty="0"/>
          </a:p>
        </p:txBody>
      </p:sp>
      <p:sp>
        <p:nvSpPr>
          <p:cNvPr id="141" name="Marcador de Posição do Texto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0" action="ppaction://hlinksldjump"/>
              </a:rPr>
              <a:t>30</a:t>
            </a:r>
            <a:endParaRPr lang="pt-PT" dirty="0"/>
          </a:p>
        </p:txBody>
      </p:sp>
      <p:sp>
        <p:nvSpPr>
          <p:cNvPr id="146" name="Marcador de Posição do Texto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1" action="ppaction://hlinksldjump"/>
              </a:rPr>
              <a:t>40</a:t>
            </a:r>
            <a:endParaRPr lang="pt-PT" dirty="0"/>
          </a:p>
        </p:txBody>
      </p:sp>
      <p:sp>
        <p:nvSpPr>
          <p:cNvPr id="151" name="Marcador de Posição do Texto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2" action="ppaction://hlinksldjump"/>
              </a:rPr>
              <a:t>50</a:t>
            </a:r>
            <a:endParaRPr lang="pt-PT" dirty="0"/>
          </a:p>
        </p:txBody>
      </p:sp>
      <p:sp>
        <p:nvSpPr>
          <p:cNvPr id="67" name="Marcador de Posição do Texto 6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5</a:t>
            </a:r>
            <a:endParaRPr lang="pt-PT" dirty="0"/>
          </a:p>
        </p:txBody>
      </p:sp>
      <p:sp>
        <p:nvSpPr>
          <p:cNvPr id="132" name="Marcador de Posição do Texto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3" action="ppaction://hlinksldjump"/>
              </a:rPr>
              <a:t>10</a:t>
            </a:r>
            <a:endParaRPr lang="pt-PT" dirty="0"/>
          </a:p>
        </p:txBody>
      </p:sp>
      <p:sp>
        <p:nvSpPr>
          <p:cNvPr id="137" name="Marcador de Posição do Texto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4" action="ppaction://hlinksldjump"/>
              </a:rPr>
              <a:t>20</a:t>
            </a:r>
            <a:endParaRPr lang="pt-PT" dirty="0"/>
          </a:p>
        </p:txBody>
      </p:sp>
      <p:sp>
        <p:nvSpPr>
          <p:cNvPr id="142" name="Marcador de Posição do Texto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5" action="ppaction://hlinksldjump"/>
              </a:rPr>
              <a:t>30</a:t>
            </a:r>
            <a:endParaRPr lang="pt-PT" dirty="0"/>
          </a:p>
        </p:txBody>
      </p:sp>
      <p:sp>
        <p:nvSpPr>
          <p:cNvPr id="147" name="Marcador de Posição do Texto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6" action="ppaction://hlinksldjump"/>
              </a:rPr>
              <a:t>40</a:t>
            </a:r>
            <a:endParaRPr lang="pt-PT" dirty="0"/>
          </a:p>
        </p:txBody>
      </p:sp>
      <p:sp>
        <p:nvSpPr>
          <p:cNvPr id="152" name="Marcador de Posição do Texto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pt-PT" dirty="0" smtClean="0">
                <a:hlinkClick r:id="rId27" action="ppaction://hlinksldjump"/>
              </a:rPr>
              <a:t>50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1 por 40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40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1 por 50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50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1 por 50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50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Perguntas da Categoria 2 a seguir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2 por 10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2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2 por 10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2 por 20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2 por 20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2 por 30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2 por 30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Perguntas da Categoria 1 a seguir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2 por 40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40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2 por 40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40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2 por 50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50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2 por 50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50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Perguntas da Categoria 3 a seguir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3 por 10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3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3 por 10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3 por 20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3 por 20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3 por 30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1 por 10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1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3 por 30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3 por 40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40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3 por 40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40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3 por 50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50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3 por 50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50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Perguntas da Categoria 4 a seguir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4 por 10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4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4 por 10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4 por 20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4 por 20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1 por 10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1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4 por 30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4 por 30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4 por 40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40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4 por 40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40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4 por 50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50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4 por 50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50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Perguntas da Categoria 5 a seguir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5 por 10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Categoria 5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5 por 10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10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5 por 20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1 por 20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5 por 20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5 por 30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5 por 30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5 por 40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40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5 por 40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40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5 por 50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50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5 por 50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50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1 por 20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20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1 por 30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Resposta da Categoria 1 por 30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30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pt-PT" dirty="0" smtClean="0"/>
              <a:t>Pergunta da Categoria 1 por 40 pontos</a:t>
            </a:r>
            <a:endParaRPr lang="pt-PT" dirty="0"/>
          </a:p>
        </p:txBody>
      </p:sp>
      <p:sp>
        <p:nvSpPr>
          <p:cNvPr id="18" name="Marcador de Posição do Tex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 dirty="0" smtClean="0"/>
              <a:t>40</a:t>
            </a:r>
            <a:endParaRPr lang="pt-PT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Categoria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ogo de Tabuleiro Colorido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Tema do Offic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9A8F38-12A3-4D7A-808F-1CEB9439E5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B07314-B3FD-44F7-AD32-A5E46F6F2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9907864-5EB5-4795-BAFE-C81BBB1B4DB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744</Words>
  <Application>Microsoft Office PowerPoint</Application>
  <PresentationFormat>Ecrã Panorâmico</PresentationFormat>
  <Paragraphs>202</Paragraphs>
  <Slides>56</Slides>
  <Notes>9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Jogo de Tabuleiro Colorido 16x9</vt:lpstr>
      <vt:lpstr>Apresentação do PowerPoint</vt:lpstr>
      <vt:lpstr>Perguntas da Categoria 1 a seguir</vt:lpstr>
      <vt:lpstr>Categoria 1</vt:lpstr>
      <vt:lpstr>Categoria 1</vt:lpstr>
      <vt:lpstr>Categoria 1</vt:lpstr>
      <vt:lpstr>Categoria 1</vt:lpstr>
      <vt:lpstr>Categoria 1</vt:lpstr>
      <vt:lpstr>Categoria 1</vt:lpstr>
      <vt:lpstr>Categoria 1</vt:lpstr>
      <vt:lpstr>Categoria 1</vt:lpstr>
      <vt:lpstr>Categoria 1</vt:lpstr>
      <vt:lpstr>Categoria 1</vt:lpstr>
      <vt:lpstr>Perguntas da Categoria 2 a seguir</vt:lpstr>
      <vt:lpstr>Categoria 2</vt:lpstr>
      <vt:lpstr>Categoria 2</vt:lpstr>
      <vt:lpstr>Apresentação do PowerPoint</vt:lpstr>
      <vt:lpstr>Categoria 2</vt:lpstr>
      <vt:lpstr>Categoria 2</vt:lpstr>
      <vt:lpstr>Categoria 2</vt:lpstr>
      <vt:lpstr>Categoria 2</vt:lpstr>
      <vt:lpstr>Categoria 2</vt:lpstr>
      <vt:lpstr>Categoria 2</vt:lpstr>
      <vt:lpstr>Categoria 2</vt:lpstr>
      <vt:lpstr>Perguntas da Categoria 3 a seguir</vt:lpstr>
      <vt:lpstr>Categoria 3</vt:lpstr>
      <vt:lpstr>Categoria 3</vt:lpstr>
      <vt:lpstr>Categoria 3</vt:lpstr>
      <vt:lpstr>Categoria 3</vt:lpstr>
      <vt:lpstr>Categoria 3</vt:lpstr>
      <vt:lpstr>Categoria 3</vt:lpstr>
      <vt:lpstr>Categoria 3</vt:lpstr>
      <vt:lpstr>Categoria 3</vt:lpstr>
      <vt:lpstr>Categoria 3</vt:lpstr>
      <vt:lpstr>Categoria 3</vt:lpstr>
      <vt:lpstr>Perguntas da Categoria 4 a seguir</vt:lpstr>
      <vt:lpstr>Categoria 4</vt:lpstr>
      <vt:lpstr>Categoria 4</vt:lpstr>
      <vt:lpstr>Categoria 4</vt:lpstr>
      <vt:lpstr>Categoria 4</vt:lpstr>
      <vt:lpstr>Categoria 4</vt:lpstr>
      <vt:lpstr>Categoria 4</vt:lpstr>
      <vt:lpstr>Categoria 4</vt:lpstr>
      <vt:lpstr>Categoria 4</vt:lpstr>
      <vt:lpstr>Categoria 4</vt:lpstr>
      <vt:lpstr>Categoria 4</vt:lpstr>
      <vt:lpstr>Perguntas da Categoria 5 a seguir</vt:lpstr>
      <vt:lpstr>Categoria 5</vt:lpstr>
      <vt:lpstr>Categoria 5</vt:lpstr>
      <vt:lpstr>Categoria 5</vt:lpstr>
      <vt:lpstr>Categoria 5</vt:lpstr>
      <vt:lpstr>Categoria 5</vt:lpstr>
      <vt:lpstr>Categoria 5</vt:lpstr>
      <vt:lpstr>Categoria 5</vt:lpstr>
      <vt:lpstr>Categoria 5</vt:lpstr>
      <vt:lpstr>Categoria 5</vt:lpstr>
      <vt:lpstr>Categoria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2012-12-17T01:40:20Z</dcterms:created>
  <dcterms:modified xsi:type="dcterms:W3CDTF">2014-01-17T02:59:05Z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