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855" autoAdjust="0"/>
  </p:normalViewPr>
  <p:slideViewPr>
    <p:cSldViewPr snapToGrid="0" showGuides="1">
      <p:cViewPr varScale="1">
        <p:scale>
          <a:sx n="105" d="100"/>
          <a:sy n="105" d="100"/>
        </p:scale>
        <p:origin x="210" y="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F12AD4B-D255-421A-BB02-E0EE0BCCD014}" type="datetime1">
              <a:rPr lang="pt-PT" smtClean="0"/>
              <a:pPr algn="r" rtl="0"/>
              <a:t>16-01-2014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95CA2FFC-14EE-41B0-B696-7EECDB556329}" type="datetime1">
              <a:rPr lang="pt-PT" smtClean="0"/>
              <a:pPr/>
              <a:t>16-01-2014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Pode adicionar as suas próprias categorias e valores de pontuação neste jogo de tabuleiro. Introduza as perguntas e respostas nos diapositivos fornecidos.</a:t>
            </a:r>
          </a:p>
          <a:p>
            <a:pPr rtl="0"/>
            <a:endParaRPr lang="en-US" dirty="0" smtClean="0"/>
          </a:p>
          <a:p>
            <a:pPr rtl="0"/>
            <a:r>
              <a:rPr lang="pt-PT" dirty="0"/>
              <a:t>Quando está na vista de apresentação de diapositivos, selecione o texto sublinhado para aceder a essa pergunta e, em seguida, selecione o triângulo à direita para revelar a resposta. Utilize o triângulo à esquerda para voltar ao diapositivo de jogo de tabuleiro.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Introduza as perguntas e respostas nos marcadores de posição. Pode adicionar a categoria e valores de pontuação na parte inferior da referência.</a:t>
            </a:r>
          </a:p>
          <a:p>
            <a:pPr rtl="0"/>
            <a:endParaRPr lang="en-US" dirty="0"/>
          </a:p>
          <a:p>
            <a:pPr rtl="0"/>
            <a:r>
              <a:rPr lang="pt-PT" dirty="0"/>
              <a:t>Quando está na vista de apresentação de diapositivos, selecione o triângulo à direita para revelar a resposta. Selecione o triângulo à esquerda para voltar ao diapositivo de jogo de tabuleiro. </a:t>
            </a:r>
          </a:p>
          <a:p>
            <a:pPr rtl="0"/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pt-PT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05908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pt-PT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61661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pt-PT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89126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pt-PT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6661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go de Tabulei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Categoria 1</a:t>
            </a:r>
            <a:endParaRPr lang="pt-PT" dirty="0"/>
          </a:p>
        </p:txBody>
      </p:sp>
      <p:sp>
        <p:nvSpPr>
          <p:cNvPr id="40" name="Marcador de Posição do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45" name="Marcador de Posição do Texto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0" name="Marcador de Posição do Texto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5" name="Marcador de Posição do Texto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60" name="Marcador de Posição do Texto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36" name="Marcador de Posição do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Categoria 2</a:t>
            </a:r>
            <a:endParaRPr lang="pt-PT" dirty="0"/>
          </a:p>
        </p:txBody>
      </p:sp>
      <p:sp>
        <p:nvSpPr>
          <p:cNvPr id="41" name="Marcador de Posição do Texto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46" name="Marcador de Posição do Texto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1" name="Marcador de Posição do Texto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6" name="Marcador de Posição do Texto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61" name="Marcador de Posição do Texto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37" name="Marcador de Posição do Texto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Categoria 3</a:t>
            </a:r>
            <a:endParaRPr lang="pt-PT" dirty="0"/>
          </a:p>
        </p:txBody>
      </p:sp>
      <p:sp>
        <p:nvSpPr>
          <p:cNvPr id="42" name="Marcador de Posição do Texto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47" name="Marcador de Posição do Texto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2" name="Marcador de Posição do Texto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7" name="Marcador de Posição do Texto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62" name="Marcador de Posição do Texto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38" name="Marcador de Posição do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Categoria 4</a:t>
            </a:r>
            <a:endParaRPr lang="pt-PT" dirty="0"/>
          </a:p>
        </p:txBody>
      </p:sp>
      <p:sp>
        <p:nvSpPr>
          <p:cNvPr id="43" name="Marcador de Posição do Texto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48" name="Marcador de Posição do Texto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3" name="Marcador de Posição do Texto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8" name="Marcador de Posição do Texto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63" name="Marcador de Posição do Texto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39" name="Marcador de Posição do Texto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Categoria 5</a:t>
            </a:r>
            <a:endParaRPr lang="pt-PT" dirty="0"/>
          </a:p>
        </p:txBody>
      </p:sp>
      <p:sp>
        <p:nvSpPr>
          <p:cNvPr id="44" name="Marcador de Posição do Texto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49" name="Marcador de Posição do Texto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4" name="Marcador de Posição do Texto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9" name="Marcador de Posição do Texto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64" name="Marcador de Posição do Texto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&amp;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pt-PT" sz="36000" dirty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15" name="R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pt-PT" sz="36000" dirty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8" name="Per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Adicione a pergunta aqui. </a:t>
            </a:r>
            <a:endParaRPr lang="pt-PT" dirty="0"/>
          </a:p>
        </p:txBody>
      </p:sp>
      <p:sp>
        <p:nvSpPr>
          <p:cNvPr id="9" name="Resposta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Adicione a resposta aqui. Utilize a seta direita na parte inferior para revelar a resposta na vista de apresentação de diapositivos.</a:t>
            </a:r>
            <a:endParaRPr lang="pt-PT" dirty="0"/>
          </a:p>
        </p:txBody>
      </p:sp>
      <p:sp>
        <p:nvSpPr>
          <p:cNvPr id="2" name="Retâ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13" name="Po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10" name="Voltar para o jogo de tabuleir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Categoria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t-PT" dirty="0" smtClean="0"/>
              <a:t>Adicionar a categoria aqui para referência</a:t>
            </a:r>
            <a:endParaRPr lang="pt-PT" dirty="0"/>
          </a:p>
        </p:txBody>
      </p:sp>
      <p:sp>
        <p:nvSpPr>
          <p:cNvPr id="14" name="Acionar revelação da resposta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do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/>
            </a:lvl1pPr>
          </a:lstStyle>
          <a:p>
            <a:pPr rtl="0"/>
            <a:r>
              <a:rPr lang="pt-PT" dirty="0" smtClean="0"/>
              <a:t>Diapositivo de separador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9CD3CE2-6440-459A-989B-3A45CD49147D}" type="datetime1">
              <a:rPr lang="pt-PT" smtClean="0"/>
              <a:t>16-01-2014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30.xml"/><Relationship Id="rId3" Type="http://schemas.openxmlformats.org/officeDocument/2006/relationships/slide" Target="slide3.xml"/><Relationship Id="rId21" Type="http://schemas.openxmlformats.org/officeDocument/2006/relationships/slide" Target="slide24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23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25.xml"/><Relationship Id="rId27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Marcador de Posição do Texto 11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1</a:t>
            </a:r>
            <a:endParaRPr lang="pt-PT" dirty="0"/>
          </a:p>
        </p:txBody>
      </p:sp>
      <p:sp>
        <p:nvSpPr>
          <p:cNvPr id="128" name="Marcador de Posição do Texto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3" action="ppaction://hlinksldjump"/>
              </a:rPr>
              <a:t>10</a:t>
            </a:r>
            <a:endParaRPr lang="pt-PT" dirty="0"/>
          </a:p>
        </p:txBody>
      </p:sp>
      <p:sp>
        <p:nvSpPr>
          <p:cNvPr id="133" name="Marcador de Posição do Texto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4" action="ppaction://hlinksldjump"/>
              </a:rPr>
              <a:t>20</a:t>
            </a:r>
            <a:endParaRPr lang="pt-PT" dirty="0"/>
          </a:p>
        </p:txBody>
      </p:sp>
      <p:sp>
        <p:nvSpPr>
          <p:cNvPr id="138" name="Marcador de Posição do Texto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5" action="ppaction://hlinksldjump"/>
              </a:rPr>
              <a:t>30</a:t>
            </a:r>
            <a:endParaRPr lang="pt-PT" dirty="0"/>
          </a:p>
        </p:txBody>
      </p:sp>
      <p:sp>
        <p:nvSpPr>
          <p:cNvPr id="143" name="Marcador de Posição do Texto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6" action="ppaction://hlinksldjump"/>
              </a:rPr>
              <a:t>40</a:t>
            </a:r>
            <a:endParaRPr lang="pt-PT" dirty="0"/>
          </a:p>
        </p:txBody>
      </p:sp>
      <p:sp>
        <p:nvSpPr>
          <p:cNvPr id="148" name="Marcador de Posição do Texto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7" action="ppaction://hlinksldjump"/>
              </a:rPr>
              <a:t>50</a:t>
            </a:r>
            <a:endParaRPr lang="pt-PT" dirty="0"/>
          </a:p>
        </p:txBody>
      </p:sp>
      <p:sp>
        <p:nvSpPr>
          <p:cNvPr id="119" name="Marcador de Posição do Texto 11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2</a:t>
            </a:r>
            <a:endParaRPr lang="pt-PT" dirty="0"/>
          </a:p>
        </p:txBody>
      </p:sp>
      <p:sp>
        <p:nvSpPr>
          <p:cNvPr id="129" name="Marcador de Posição do Texto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8" action="ppaction://hlinksldjump"/>
              </a:rPr>
              <a:t>10</a:t>
            </a:r>
            <a:endParaRPr lang="pt-PT" dirty="0"/>
          </a:p>
        </p:txBody>
      </p:sp>
      <p:sp>
        <p:nvSpPr>
          <p:cNvPr id="134" name="Marcador de Posição do Texto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9" action="ppaction://hlinksldjump"/>
              </a:rPr>
              <a:t>20</a:t>
            </a:r>
            <a:endParaRPr lang="pt-PT" dirty="0"/>
          </a:p>
        </p:txBody>
      </p:sp>
      <p:sp>
        <p:nvSpPr>
          <p:cNvPr id="139" name="Marcador de Posição do Texto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0" action="ppaction://hlinksldjump"/>
              </a:rPr>
              <a:t>30</a:t>
            </a:r>
            <a:endParaRPr lang="pt-PT" dirty="0"/>
          </a:p>
        </p:txBody>
      </p:sp>
      <p:sp>
        <p:nvSpPr>
          <p:cNvPr id="144" name="Marcador de Posição do Texto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1" action="ppaction://hlinksldjump"/>
              </a:rPr>
              <a:t>40</a:t>
            </a:r>
            <a:endParaRPr lang="pt-PT" dirty="0"/>
          </a:p>
        </p:txBody>
      </p:sp>
      <p:sp>
        <p:nvSpPr>
          <p:cNvPr id="149" name="Marcador de Posição do Texto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2" action="ppaction://hlinksldjump"/>
              </a:rPr>
              <a:t>50</a:t>
            </a:r>
            <a:endParaRPr lang="pt-PT" dirty="0"/>
          </a:p>
        </p:txBody>
      </p:sp>
      <p:sp>
        <p:nvSpPr>
          <p:cNvPr id="120" name="Marcador de Posição do Texto 119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3</a:t>
            </a:r>
            <a:endParaRPr lang="pt-PT" dirty="0"/>
          </a:p>
        </p:txBody>
      </p:sp>
      <p:sp>
        <p:nvSpPr>
          <p:cNvPr id="130" name="Marcador de Posição do Texto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3" action="ppaction://hlinksldjump"/>
              </a:rPr>
              <a:t>10</a:t>
            </a:r>
            <a:endParaRPr lang="pt-PT" dirty="0"/>
          </a:p>
        </p:txBody>
      </p:sp>
      <p:sp>
        <p:nvSpPr>
          <p:cNvPr id="135" name="Marcador de Posição do Texto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4" action="ppaction://hlinksldjump"/>
              </a:rPr>
              <a:t>20</a:t>
            </a:r>
            <a:endParaRPr lang="pt-PT" dirty="0"/>
          </a:p>
        </p:txBody>
      </p:sp>
      <p:sp>
        <p:nvSpPr>
          <p:cNvPr id="140" name="Marcador de Posição do Texto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5" action="ppaction://hlinksldjump"/>
              </a:rPr>
              <a:t>30</a:t>
            </a:r>
            <a:endParaRPr lang="pt-PT" dirty="0"/>
          </a:p>
        </p:txBody>
      </p:sp>
      <p:sp>
        <p:nvSpPr>
          <p:cNvPr id="145" name="Marcador de Posição do Texto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6" action="ppaction://hlinksldjump"/>
              </a:rPr>
              <a:t>40</a:t>
            </a:r>
            <a:endParaRPr lang="pt-PT" dirty="0"/>
          </a:p>
        </p:txBody>
      </p:sp>
      <p:sp>
        <p:nvSpPr>
          <p:cNvPr id="150" name="Marcador de Posição do Texto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7" action="ppaction://hlinksldjump"/>
              </a:rPr>
              <a:t>50</a:t>
            </a:r>
            <a:endParaRPr lang="pt-PT" dirty="0"/>
          </a:p>
        </p:txBody>
      </p:sp>
      <p:sp>
        <p:nvSpPr>
          <p:cNvPr id="126" name="Marcador de Posição do Texto 12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4</a:t>
            </a:r>
            <a:endParaRPr lang="pt-PT" dirty="0"/>
          </a:p>
        </p:txBody>
      </p:sp>
      <p:sp>
        <p:nvSpPr>
          <p:cNvPr id="131" name="Marcador de Posição do Texto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8" action="ppaction://hlinksldjump"/>
              </a:rPr>
              <a:t>10</a:t>
            </a:r>
            <a:endParaRPr lang="pt-PT" dirty="0"/>
          </a:p>
        </p:txBody>
      </p:sp>
      <p:sp>
        <p:nvSpPr>
          <p:cNvPr id="136" name="Marcador de Posição do Texto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9" action="ppaction://hlinksldjump"/>
              </a:rPr>
              <a:t>20</a:t>
            </a:r>
            <a:endParaRPr lang="pt-PT" dirty="0"/>
          </a:p>
        </p:txBody>
      </p:sp>
      <p:sp>
        <p:nvSpPr>
          <p:cNvPr id="141" name="Marcador de Posição do Texto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0" action="ppaction://hlinksldjump"/>
              </a:rPr>
              <a:t>30</a:t>
            </a:r>
            <a:endParaRPr lang="pt-PT" dirty="0"/>
          </a:p>
        </p:txBody>
      </p:sp>
      <p:sp>
        <p:nvSpPr>
          <p:cNvPr id="146" name="Marcador de Posição do Texto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1" action="ppaction://hlinksldjump"/>
              </a:rPr>
              <a:t>40</a:t>
            </a:r>
            <a:endParaRPr lang="pt-PT" dirty="0"/>
          </a:p>
        </p:txBody>
      </p:sp>
      <p:sp>
        <p:nvSpPr>
          <p:cNvPr id="151" name="Marcador de Posição do Texto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2" action="ppaction://hlinksldjump"/>
              </a:rPr>
              <a:t>50</a:t>
            </a:r>
            <a:endParaRPr lang="pt-PT" dirty="0"/>
          </a:p>
        </p:txBody>
      </p:sp>
      <p:sp>
        <p:nvSpPr>
          <p:cNvPr id="127" name="Marcador de Posição do Texto 12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5</a:t>
            </a:r>
            <a:endParaRPr lang="pt-PT" dirty="0"/>
          </a:p>
        </p:txBody>
      </p:sp>
      <p:sp>
        <p:nvSpPr>
          <p:cNvPr id="132" name="Marcador de Posição do Texto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3" action="ppaction://hlinksldjump"/>
              </a:rPr>
              <a:t>10</a:t>
            </a:r>
            <a:endParaRPr lang="pt-PT" dirty="0"/>
          </a:p>
        </p:txBody>
      </p:sp>
      <p:sp>
        <p:nvSpPr>
          <p:cNvPr id="137" name="Marcador de Posição do Texto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4" action="ppaction://hlinksldjump"/>
              </a:rPr>
              <a:t>20</a:t>
            </a:r>
            <a:endParaRPr lang="pt-PT" dirty="0"/>
          </a:p>
        </p:txBody>
      </p:sp>
      <p:sp>
        <p:nvSpPr>
          <p:cNvPr id="142" name="Marcador de Posição do Texto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5" action="ppaction://hlinksldjump"/>
              </a:rPr>
              <a:t>30</a:t>
            </a:r>
            <a:endParaRPr lang="pt-PT" dirty="0"/>
          </a:p>
        </p:txBody>
      </p:sp>
      <p:sp>
        <p:nvSpPr>
          <p:cNvPr id="147" name="Marcador de Posição do Texto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6" action="ppaction://hlinksldjump"/>
              </a:rPr>
              <a:t>40</a:t>
            </a:r>
            <a:endParaRPr lang="pt-PT" dirty="0"/>
          </a:p>
        </p:txBody>
      </p:sp>
      <p:sp>
        <p:nvSpPr>
          <p:cNvPr id="152" name="Marcador de Posição do Texto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7" action="ppaction://hlinksldjump"/>
              </a:rPr>
              <a:t>50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2 por 20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2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2 por 30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2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2 por 40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2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2 por 50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2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Perguntas da Categoria 3 a seguir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3 por 10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3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3 por 20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3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3 por 30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3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3 por 40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3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3 por 50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3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Perguntas da Categoria 1 a seguir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Perguntas da Categoria 4 a seguir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4 por 10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4 por 20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4 por 30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4 por 40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4 por 50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Perguntas da Categoria 5 a seguir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5 por 10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5 por 20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5 por 30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1 por 10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1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5 por 40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5 por 50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1 por 20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1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1 por 30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1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1 por 40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1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1 por 50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1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Perguntas da Categoria 2 a seguir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2 por 10 pontos</a:t>
            </a:r>
            <a:endParaRPr lang="pt-PT" dirty="0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de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2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ogo de Tabuleiro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Tema do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552</Words>
  <Application>Microsoft Office PowerPoint</Application>
  <PresentationFormat>Widescreen</PresentationFormat>
  <Paragraphs>150</Paragraphs>
  <Slides>31</Slides>
  <Notes>9</Notes>
  <HiddenSlides>30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Jogo de Tabuleiro 16x9</vt:lpstr>
      <vt:lpstr>Apresentação do PowerPoint</vt:lpstr>
      <vt:lpstr>Perguntas da Categoria 1 a seguir</vt:lpstr>
      <vt:lpstr>Categoria 1</vt:lpstr>
      <vt:lpstr>Categoria 1</vt:lpstr>
      <vt:lpstr>Categoria 1</vt:lpstr>
      <vt:lpstr>Categoria 1</vt:lpstr>
      <vt:lpstr>Categoria 1</vt:lpstr>
      <vt:lpstr>Perguntas da Categoria 2 a seguir</vt:lpstr>
      <vt:lpstr>Categoria 2</vt:lpstr>
      <vt:lpstr>Categoria 2</vt:lpstr>
      <vt:lpstr>Categoria 2</vt:lpstr>
      <vt:lpstr>Categoria 2</vt:lpstr>
      <vt:lpstr>Categoria 2</vt:lpstr>
      <vt:lpstr>Perguntas da Categoria 3 a seguir</vt:lpstr>
      <vt:lpstr>Categoria 3</vt:lpstr>
      <vt:lpstr>Categoria 3</vt:lpstr>
      <vt:lpstr>Categoria 3</vt:lpstr>
      <vt:lpstr>Categoria 3</vt:lpstr>
      <vt:lpstr>Categoria 3</vt:lpstr>
      <vt:lpstr>Perguntas da Categoria 4 a seguir</vt:lpstr>
      <vt:lpstr>Categoria 4</vt:lpstr>
      <vt:lpstr>Categoria 4</vt:lpstr>
      <vt:lpstr>Categoria 4</vt:lpstr>
      <vt:lpstr>Categoria 4</vt:lpstr>
      <vt:lpstr>Categoria 4</vt:lpstr>
      <vt:lpstr>Perguntas da Categoria 5 a seguir</vt:lpstr>
      <vt:lpstr>Categoria 5</vt:lpstr>
      <vt:lpstr>Categoria 5</vt:lpstr>
      <vt:lpstr>Categoria 5</vt:lpstr>
      <vt:lpstr>Categoria 5</vt:lpstr>
      <vt:lpstr>Categoria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2014-01-16T06:29:41Z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