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4937" autoAdjust="0"/>
  </p:normalViewPr>
  <p:slideViewPr>
    <p:cSldViewPr snapToGrid="0" showGuides="1">
      <p:cViewPr varScale="1">
        <p:scale>
          <a:sx n="77" d="100"/>
          <a:sy n="77" d="100"/>
        </p:scale>
        <p:origin x="2106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5F7E8BD4-CA7C-4557-9DEA-C5C0D66F9B85}" type="datetime1">
              <a:rPr lang="pt-PT" smtClean="0"/>
              <a:t>13/12/2013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E4E485C7-FB98-4CCE-BAD4-B2E0B4BA6F48}" type="datetime1">
              <a:rPr lang="pt-PT" noProof="0" smtClean="0"/>
              <a:pPr/>
              <a:t>13/12/2013</a:t>
            </a:fld>
            <a:endParaRPr lang="pt-PT" noProof="0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Para alterar o primeiro cartão de visita de exemplo, substitua o conteúdo pelo seu. </a:t>
            </a:r>
          </a:p>
          <a:p>
            <a:pPr rtl="0"/>
            <a:endParaRPr lang="pt-PT" baseline="0" noProof="0" dirty="0" smtClean="0"/>
          </a:p>
          <a:p>
            <a:pPr rtl="0"/>
            <a:r>
              <a:rPr lang="pt-PT" baseline="0" noProof="0" dirty="0" smtClean="0"/>
              <a:t>Se preferir começar do zero, prima o botão Novo Diapositivo no separador Base para inserir uma nova página. Agora introduza o seu texto no marcador de posição vazio.</a:t>
            </a:r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Marcador de Posição do Texto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72" name="Marcador de Posição do Texto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73" name="Marcador de Posição do Texto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75" name="Marcador de Posição do Texto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426127" cy="12720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77" name="Marcador de Posição do Texto 2"/>
          <p:cNvSpPr>
            <a:spLocks noGrp="1"/>
          </p:cNvSpPr>
          <p:nvPr>
            <p:ph type="body" sz="quarter" idx="141" hasCustomPrompt="1"/>
          </p:nvPr>
        </p:nvSpPr>
        <p:spPr>
          <a:xfrm>
            <a:off x="2188362" y="1683600"/>
            <a:ext cx="1206939" cy="12077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78" name="Marcador de Posição do Texto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8"/>
            <a:ext cx="352316" cy="12188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79" name="Marcador de Posição do Texto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14550" y="1820149"/>
            <a:ext cx="1280751" cy="12149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80" name="Marcador de Posição do Texto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81" name="Marcador de Posição do Texto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19170" y="1956816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cxnSp>
        <p:nvCxnSpPr>
          <p:cNvPr id="5" name="Conexão Reta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Marcador de Posição do Texto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15" name="Marcador de Posição do Texto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16" name="Marcador de Posição do Texto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17" name="Marcador de Posição do Texto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4" y="1683600"/>
            <a:ext cx="426127" cy="12789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18" name="Marcador de Posição do Texto 2"/>
          <p:cNvSpPr>
            <a:spLocks noGrp="1"/>
          </p:cNvSpPr>
          <p:nvPr>
            <p:ph type="body" sz="quarter" idx="150" hasCustomPrompt="1"/>
          </p:nvPr>
        </p:nvSpPr>
        <p:spPr>
          <a:xfrm>
            <a:off x="5388760" y="1683599"/>
            <a:ext cx="1206941" cy="1275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19" name="Marcador de Posição do Texto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52316" cy="12762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20" name="Marcador de Posição do Texto 2"/>
          <p:cNvSpPr>
            <a:spLocks noGrp="1"/>
          </p:cNvSpPr>
          <p:nvPr>
            <p:ph type="body" sz="quarter" idx="152" hasCustomPrompt="1"/>
          </p:nvPr>
        </p:nvSpPr>
        <p:spPr>
          <a:xfrm>
            <a:off x="5314950" y="1820149"/>
            <a:ext cx="1280751" cy="12762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21" name="Marcador de Posição do Texto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22" name="Marcador de Posição do Texto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19570" y="1956816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sp>
        <p:nvSpPr>
          <p:cNvPr id="223" name="Marcador de Posição do Texto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24" name="Marcador de Posição do Texto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25" name="Marcador de Posição do Texto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26" name="Marcador de Posição do Texto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4" y="3513428"/>
            <a:ext cx="426133" cy="12789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27" name="Marcador de Posição do Texto 2"/>
          <p:cNvSpPr>
            <a:spLocks noGrp="1"/>
          </p:cNvSpPr>
          <p:nvPr>
            <p:ph type="body" sz="quarter" idx="159" hasCustomPrompt="1"/>
          </p:nvPr>
        </p:nvSpPr>
        <p:spPr>
          <a:xfrm>
            <a:off x="2188366" y="3513428"/>
            <a:ext cx="1206935" cy="12789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28" name="Marcador de Posição do Texto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6"/>
            <a:ext cx="352316" cy="12842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29" name="Marcador de Posição do Texto 2"/>
          <p:cNvSpPr>
            <a:spLocks noGrp="1"/>
          </p:cNvSpPr>
          <p:nvPr>
            <p:ph type="body" sz="quarter" idx="161" hasCustomPrompt="1"/>
          </p:nvPr>
        </p:nvSpPr>
        <p:spPr>
          <a:xfrm>
            <a:off x="2114550" y="3649976"/>
            <a:ext cx="1280751" cy="12842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30" name="Marcador de Posição do Texto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31" name="Marcador de Posição do Texto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19170" y="378664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sp>
        <p:nvSpPr>
          <p:cNvPr id="232" name="Marcador de Posição do Texto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33" name="Marcador de Posição do Texto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34" name="Marcador de Posição do Texto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35" name="Marcador de Posição do Texto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4" y="3513428"/>
            <a:ext cx="426129" cy="12789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36" name="Marcador de Posição do Texto 2"/>
          <p:cNvSpPr>
            <a:spLocks noGrp="1"/>
          </p:cNvSpPr>
          <p:nvPr>
            <p:ph type="body" sz="quarter" idx="168" hasCustomPrompt="1"/>
          </p:nvPr>
        </p:nvSpPr>
        <p:spPr>
          <a:xfrm>
            <a:off x="5388762" y="3513428"/>
            <a:ext cx="1206939" cy="12789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37" name="Marcador de Posição do Texto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52316" cy="12127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38" name="Marcador de Posição do Texto 2"/>
          <p:cNvSpPr>
            <a:spLocks noGrp="1"/>
          </p:cNvSpPr>
          <p:nvPr>
            <p:ph type="body" sz="quarter" idx="170" hasCustomPrompt="1"/>
          </p:nvPr>
        </p:nvSpPr>
        <p:spPr>
          <a:xfrm>
            <a:off x="5314950" y="3649977"/>
            <a:ext cx="1280751" cy="12254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39" name="Marcador de Posição do Texto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1425"/>
            <a:ext cx="253815" cy="13323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40" name="Marcador de Posição do Texto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19570" y="3783806"/>
            <a:ext cx="1376131" cy="13085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sp>
        <p:nvSpPr>
          <p:cNvPr id="241" name="Marcador de Posição do Texto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42" name="Marcador de Posição do Texto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43" name="Marcador de Posição do Texto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44" name="Marcador de Posição do Texto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4" y="5338763"/>
            <a:ext cx="426131" cy="13093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45" name="Marcador de Posição do Texto 2"/>
          <p:cNvSpPr>
            <a:spLocks noGrp="1"/>
          </p:cNvSpPr>
          <p:nvPr>
            <p:ph type="body" sz="quarter" idx="177" hasCustomPrompt="1"/>
          </p:nvPr>
        </p:nvSpPr>
        <p:spPr>
          <a:xfrm>
            <a:off x="2188364" y="5338763"/>
            <a:ext cx="1206937" cy="13093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46" name="Marcador de Posição do Texto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1"/>
            <a:ext cx="352316" cy="12732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47" name="Marcador de Posição do Texto 2"/>
          <p:cNvSpPr>
            <a:spLocks noGrp="1"/>
          </p:cNvSpPr>
          <p:nvPr>
            <p:ph type="body" sz="quarter" idx="179" hasCustomPrompt="1"/>
          </p:nvPr>
        </p:nvSpPr>
        <p:spPr>
          <a:xfrm>
            <a:off x="2114550" y="5475561"/>
            <a:ext cx="1280751" cy="12664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48" name="Marcador de Posição do Texto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35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49" name="Marcador de Posição do Texto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19170" y="5612229"/>
            <a:ext cx="1376131" cy="1235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sp>
        <p:nvSpPr>
          <p:cNvPr id="250" name="Marcador de Posição do Texto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51" name="Marcador de Posição do Texto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52" name="Marcador de Posição do Texto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53" name="Marcador de Posição do Texto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4" y="5340952"/>
            <a:ext cx="426131" cy="12874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54" name="Marcador de Posição do Texto 2"/>
          <p:cNvSpPr>
            <a:spLocks noGrp="1"/>
          </p:cNvSpPr>
          <p:nvPr>
            <p:ph type="body" sz="quarter" idx="186" hasCustomPrompt="1"/>
          </p:nvPr>
        </p:nvSpPr>
        <p:spPr>
          <a:xfrm>
            <a:off x="5388764" y="5340132"/>
            <a:ext cx="1206937" cy="12956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55" name="Marcador de Posição do Texto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5231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56" name="Marcador de Posição do Texto 2"/>
          <p:cNvSpPr>
            <a:spLocks noGrp="1"/>
          </p:cNvSpPr>
          <p:nvPr>
            <p:ph type="body" sz="quarter" idx="188" hasCustomPrompt="1"/>
          </p:nvPr>
        </p:nvSpPr>
        <p:spPr>
          <a:xfrm>
            <a:off x="5314950" y="5475562"/>
            <a:ext cx="128075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57" name="Marcador de Posição do Texto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4610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58" name="Marcador de Posição do Texto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19570" y="5617368"/>
            <a:ext cx="1376131" cy="12525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sp>
        <p:nvSpPr>
          <p:cNvPr id="259" name="Marcador de Posição do Texto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60" name="Marcador de Posição do Texto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61" name="Marcador de Posição do Texto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62" name="Marcador de Posição do Texto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4" y="7169229"/>
            <a:ext cx="426129" cy="12890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63" name="Marcador de Posição do Texto 2"/>
          <p:cNvSpPr>
            <a:spLocks noGrp="1"/>
          </p:cNvSpPr>
          <p:nvPr>
            <p:ph type="body" sz="quarter" idx="195" hasCustomPrompt="1"/>
          </p:nvPr>
        </p:nvSpPr>
        <p:spPr>
          <a:xfrm>
            <a:off x="2188363" y="7169229"/>
            <a:ext cx="1206938" cy="12890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64" name="Marcador de Posição do Texto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52316" cy="1266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65" name="Marcador de Posição do Texto 2"/>
          <p:cNvSpPr>
            <a:spLocks noGrp="1"/>
          </p:cNvSpPr>
          <p:nvPr>
            <p:ph type="body" sz="quarter" idx="197" hasCustomPrompt="1"/>
          </p:nvPr>
        </p:nvSpPr>
        <p:spPr>
          <a:xfrm>
            <a:off x="2114550" y="7305778"/>
            <a:ext cx="1280751" cy="1266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66" name="Marcador de Posição do Texto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67" name="Marcador de Posição do Texto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19170" y="7442445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sp>
        <p:nvSpPr>
          <p:cNvPr id="268" name="Marcador de Posição do Texto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69" name="Marcador de Posição do Texto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70" name="Marcador de Posição do Texto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71" name="Marcador de Posição do Texto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4" y="7169229"/>
            <a:ext cx="426133" cy="12890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72" name="Marcador de Posição do Texto 2"/>
          <p:cNvSpPr>
            <a:spLocks noGrp="1"/>
          </p:cNvSpPr>
          <p:nvPr>
            <p:ph type="body" sz="quarter" idx="204" hasCustomPrompt="1"/>
          </p:nvPr>
        </p:nvSpPr>
        <p:spPr>
          <a:xfrm>
            <a:off x="5388766" y="7169228"/>
            <a:ext cx="1206935" cy="12890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73" name="Marcador de Posição do Texto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52316" cy="12610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74" name="Marcador de Posição do Texto 2"/>
          <p:cNvSpPr>
            <a:spLocks noGrp="1"/>
          </p:cNvSpPr>
          <p:nvPr>
            <p:ph type="body" sz="quarter" idx="206" hasCustomPrompt="1"/>
          </p:nvPr>
        </p:nvSpPr>
        <p:spPr>
          <a:xfrm>
            <a:off x="5314950" y="7312921"/>
            <a:ext cx="1280751" cy="11895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75" name="Marcador de Posição do Texto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39025"/>
            <a:ext cx="253815" cy="13619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76" name="Marcador de Posição do Texto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19570" y="7441406"/>
            <a:ext cx="1376131" cy="13381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sp>
        <p:nvSpPr>
          <p:cNvPr id="277" name="Marcador de Posição do Texto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867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78" name="Marcador de Posição do Texto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91180"/>
            <a:ext cx="2111731" cy="15630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79" name="Marcador de Posição do Texto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7751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80" name="Marcador de Posição do Texto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426128" cy="12732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81" name="Marcador de Posição do Texto 2"/>
          <p:cNvSpPr>
            <a:spLocks noGrp="1"/>
          </p:cNvSpPr>
          <p:nvPr>
            <p:ph type="body" sz="quarter" idx="213" hasCustomPrompt="1"/>
          </p:nvPr>
        </p:nvSpPr>
        <p:spPr>
          <a:xfrm>
            <a:off x="2188362" y="9003948"/>
            <a:ext cx="1206939" cy="12732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82" name="Marcador de Posição do Texto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39238"/>
            <a:ext cx="352316" cy="12858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83" name="Marcador de Posição do Texto 2"/>
          <p:cNvSpPr>
            <a:spLocks noGrp="1"/>
          </p:cNvSpPr>
          <p:nvPr>
            <p:ph type="body" sz="quarter" idx="215" hasCustomPrompt="1"/>
          </p:nvPr>
        </p:nvSpPr>
        <p:spPr>
          <a:xfrm>
            <a:off x="2114550" y="9139238"/>
            <a:ext cx="1280751" cy="128585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84" name="Marcador de Posição do Texto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85" name="Marcador de Posição do Texto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19170" y="927716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  <p:sp>
        <p:nvSpPr>
          <p:cNvPr id="286" name="Marcador de Posição do Texto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867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/>
              <a:t>Escreva o nome aqui</a:t>
            </a:r>
          </a:p>
        </p:txBody>
      </p:sp>
      <p:sp>
        <p:nvSpPr>
          <p:cNvPr id="287" name="Marcador de Posição do Texto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91180"/>
            <a:ext cx="2111731" cy="163989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Escreva o cargo ou passatempo aqui</a:t>
            </a:r>
            <a:endParaRPr lang="pt-PT" noProof="0" dirty="0"/>
          </a:p>
        </p:txBody>
      </p:sp>
      <p:sp>
        <p:nvSpPr>
          <p:cNvPr id="288" name="Marcador de Posição do Texto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7696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</a:t>
            </a:r>
            <a:endParaRPr lang="pt-PT" noProof="0" dirty="0"/>
          </a:p>
        </p:txBody>
      </p:sp>
      <p:sp>
        <p:nvSpPr>
          <p:cNvPr id="289" name="Marcador de Posição do Texto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506"/>
            <a:ext cx="426134" cy="12858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telefone |</a:t>
            </a:r>
            <a:endParaRPr lang="pt-PT" noProof="0" dirty="0"/>
          </a:p>
        </p:txBody>
      </p:sp>
      <p:sp>
        <p:nvSpPr>
          <p:cNvPr id="290" name="Marcador de Posição do Texto 2"/>
          <p:cNvSpPr>
            <a:spLocks noGrp="1"/>
          </p:cNvSpPr>
          <p:nvPr>
            <p:ph type="body" sz="quarter" idx="222" hasCustomPrompt="1"/>
          </p:nvPr>
        </p:nvSpPr>
        <p:spPr>
          <a:xfrm>
            <a:off x="5388768" y="9003506"/>
            <a:ext cx="1206933" cy="12776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número de telefone</a:t>
            </a:r>
            <a:endParaRPr lang="pt-PT" noProof="0" dirty="0"/>
          </a:p>
        </p:txBody>
      </p:sp>
      <p:sp>
        <p:nvSpPr>
          <p:cNvPr id="291" name="Marcador de Posição do Texto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39238"/>
            <a:ext cx="352316" cy="12858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e-mail |</a:t>
            </a:r>
            <a:endParaRPr lang="pt-PT" noProof="0" dirty="0"/>
          </a:p>
        </p:txBody>
      </p:sp>
      <p:sp>
        <p:nvSpPr>
          <p:cNvPr id="292" name="Marcador de Posição do Texto 2"/>
          <p:cNvSpPr>
            <a:spLocks noGrp="1"/>
          </p:cNvSpPr>
          <p:nvPr>
            <p:ph type="body" sz="quarter" idx="224" hasCustomPrompt="1"/>
          </p:nvPr>
        </p:nvSpPr>
        <p:spPr>
          <a:xfrm>
            <a:off x="5314950" y="9138418"/>
            <a:ext cx="1280751" cy="12940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endereço de e-mail</a:t>
            </a:r>
            <a:endParaRPr lang="pt-PT" noProof="0" dirty="0"/>
          </a:p>
        </p:txBody>
      </p:sp>
      <p:sp>
        <p:nvSpPr>
          <p:cNvPr id="293" name="Marcador de Posição do Texto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25381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pt-PT" noProof="0" dirty="0" smtClean="0"/>
              <a:t>web |</a:t>
            </a:r>
            <a:endParaRPr lang="pt-PT" noProof="0" dirty="0"/>
          </a:p>
        </p:txBody>
      </p:sp>
      <p:sp>
        <p:nvSpPr>
          <p:cNvPr id="294" name="Marcador de Posição do Texto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19570" y="9277164"/>
            <a:ext cx="1376131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5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pt-PT" noProof="0" dirty="0" smtClean="0"/>
              <a:t>URL da página Web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elha de cartões de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tângu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9" name="Retângu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dirty="0"/>
            </a:p>
          </p:txBody>
        </p:sp>
      </p:grpSp>
      <p:sp>
        <p:nvSpPr>
          <p:cNvPr id="2" name="Marcador de Posição do Títu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Marcador de Posição do Tex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/>
              <a:t>Clique para editar os estilos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Marcador de Posição da Dat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dirty="0" smtClean="0"/>
              <a:t>31/7/2013</a:t>
            </a:r>
            <a:endParaRPr lang="en-US" dirty="0"/>
          </a:p>
        </p:txBody>
      </p:sp>
      <p:sp>
        <p:nvSpPr>
          <p:cNvPr id="5" name="Marcador de Posição do Rodapé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Marcador de Posição do Número do Diapositivo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dirty="0" smtClean="0"/>
              <a:t>‹#›</a:t>
            </a:r>
            <a:endParaRPr lang="en-US" dirty="0"/>
          </a:p>
        </p:txBody>
      </p:sp>
      <p:grpSp>
        <p:nvGrpSpPr>
          <p:cNvPr id="22" name="Grupo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Retângulo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360" name="Grupo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Forma livre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362" name="Grupo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66" name="Forma livre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67" name="Forma livre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68" name="Forma livre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69" name="Forma livre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70" name="Forma livre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71" name="Forma livre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72" name="Forma livre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373" name="Grupo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Forma livre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90" name="Forma livre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374" name="Forma livre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7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376" name="Grupo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8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8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8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8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88" name="Oval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377" name="Grupo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Forma livre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7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8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8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38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363" name="Forma livre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364" name="Forma livre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21" name="Grupo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Grupo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97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98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399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393" name="Forma livre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401" name="Grupo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Retângulo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403" name="Grupo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Forma livre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412" name="Grupo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16" name="Forma livre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17" name="Forma livre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18" name="Forma livre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19" name="Forma livre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20" name="Forma livre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21" name="Forma livre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22" name="Forma livre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423" name="Grupo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Forma livre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40" name="Forma livre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424" name="Forma livre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2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426" name="Grupo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3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3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3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3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38" name="Oval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427" name="Grupo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Forma livre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2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3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3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3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413" name="Forma livre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414" name="Forma livre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404" name="Grupo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Grupo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0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0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1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406" name="Forma livre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441" name="Grupo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Retângulo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443" name="Grupo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Forma livre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452" name="Grupo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56" name="Forma livre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57" name="Forma livre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58" name="Forma livre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59" name="Forma livre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60" name="Forma livre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61" name="Forma livre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62" name="Forma livre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463" name="Grupo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Forma livre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80" name="Forma livre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464" name="Forma livre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6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466" name="Grupo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7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7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7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7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78" name="Oval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467" name="Grupo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Forma livre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6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7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7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47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453" name="Forma livre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454" name="Forma livre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444" name="Grupo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Grupo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4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4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5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446" name="Forma livre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481" name="Grupo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Retângulo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483" name="Grupo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Forma livre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492" name="Grupo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96" name="Forma livre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97" name="Forma livre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98" name="Forma livre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99" name="Forma livre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00" name="Forma livre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01" name="Forma livre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02" name="Forma livre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503" name="Grupo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Forma livre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20" name="Forma livre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504" name="Forma livre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0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506" name="Grupo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1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1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1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1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18" name="Oval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507" name="Grupo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Forma livre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0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1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1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1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493" name="Forma livre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494" name="Forma livre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484" name="Grupo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Grupo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8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8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49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486" name="Forma livre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521" name="Grupo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Retângulo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523" name="Grupo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Forma livre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532" name="Grupo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36" name="Forma livre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37" name="Forma livre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38" name="Forma livre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39" name="Forma livre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40" name="Forma livre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41" name="Forma livre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42" name="Forma livre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543" name="Grupo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Forma livre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60" name="Forma livre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544" name="Forma livre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4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546" name="Grupo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5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5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5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5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58" name="Oval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547" name="Grupo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Forma livre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4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5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5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5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533" name="Forma livre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534" name="Forma livre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524" name="Grupo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Grupo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2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2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3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526" name="Forma livre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561" name="Grupo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Retângulo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563" name="Grupo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Forma livre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572" name="Grupo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76" name="Forma livre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77" name="Forma livre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78" name="Forma livre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79" name="Forma livre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80" name="Forma livre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81" name="Forma livre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82" name="Forma livre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583" name="Grupo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Forma livre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00" name="Forma livre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584" name="Forma livre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8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586" name="Grupo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9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9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9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9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98" name="Oval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587" name="Grupo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Forma livre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8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9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9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59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573" name="Forma livre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574" name="Forma livre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564" name="Grupo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Grupo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6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6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57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566" name="Forma livre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601" name="Grupo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Retângulo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603" name="Grupo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Forma livre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612" name="Grupo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16" name="Forma livre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17" name="Forma livre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18" name="Forma livre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19" name="Forma livre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20" name="Forma livre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21" name="Forma livre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22" name="Forma livre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623" name="Grupo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Forma livre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40" name="Forma livre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624" name="Forma livre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2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626" name="Grupo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3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3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3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3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38" name="Oval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627" name="Grupo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Forma livre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2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3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3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3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613" name="Forma livre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614" name="Forma livre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604" name="Grupo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Grupo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0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0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1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606" name="Forma livre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641" name="Grupo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Retângulo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643" name="Grupo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Forma livre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652" name="Grupo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56" name="Forma livre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57" name="Forma livre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58" name="Forma livre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59" name="Forma livre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60" name="Forma livre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61" name="Forma livre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62" name="Forma livre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663" name="Grupo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Forma livre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80" name="Forma livre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664" name="Forma livre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6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666" name="Grupo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7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7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7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7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78" name="Oval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667" name="Grupo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Forma livre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6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7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7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67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653" name="Forma livre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654" name="Forma livre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644" name="Grupo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Grupo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4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4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5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646" name="Forma livre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681" name="Grupo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Retângulo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683" name="Grupo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Forma livre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692" name="Grupo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96" name="Forma livre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97" name="Forma livre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98" name="Forma livre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99" name="Forma livre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00" name="Forma livre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01" name="Forma livre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02" name="Forma livre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703" name="Grupo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Forma livre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20" name="Forma livre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704" name="Forma livre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0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706" name="Grupo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1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1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1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1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18" name="Oval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707" name="Grupo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Forma livre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0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1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1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1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693" name="Forma livre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694" name="Forma livre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684" name="Grupo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Grupo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8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8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69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686" name="Forma livre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  <p:grpSp>
        <p:nvGrpSpPr>
          <p:cNvPr id="721" name="Grupo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Retângulo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0" dirty="0"/>
            </a:p>
          </p:txBody>
        </p:sp>
        <p:grpSp>
          <p:nvGrpSpPr>
            <p:cNvPr id="723" name="Grupo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Forma livre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grpSp>
            <p:nvGrpSpPr>
              <p:cNvPr id="732" name="Grupo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Forma livre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36" name="Forma livre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37" name="Forma livre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38" name="Forma livre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39" name="Forma livre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40" name="Forma livre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41" name="Forma livre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42" name="Forma livre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743" name="Grupo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Forma livre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60" name="Forma livre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</p:grpSp>
            <p:sp>
              <p:nvSpPr>
                <p:cNvPr id="744" name="Forma livre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45" name="Forma livre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grpSp>
              <p:nvGrpSpPr>
                <p:cNvPr id="746" name="Grupo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Forma livre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54" name="Linh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55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56" name="Forma livre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57" name="Forma livre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58" name="Oval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pt-PT" noProof="0" dirty="0"/>
                  </a:p>
                </p:txBody>
              </p:sp>
            </p:grpSp>
            <p:grpSp>
              <p:nvGrpSpPr>
                <p:cNvPr id="747" name="Grupo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Forma livre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49" name="Forma livre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50" name="Forma livre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51" name="Forma livre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pt-PT" noProof="0" dirty="0"/>
                  </a:p>
                </p:txBody>
              </p:sp>
              <p:sp>
                <p:nvSpPr>
                  <p:cNvPr id="752" name="Forma livre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pt-PT" noProof="0" dirty="0"/>
                  </a:p>
                </p:txBody>
              </p:sp>
            </p:grpSp>
          </p:grpSp>
          <p:sp>
            <p:nvSpPr>
              <p:cNvPr id="733" name="Forma livre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  <p:sp>
            <p:nvSpPr>
              <p:cNvPr id="734" name="Forma livre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PT" noProof="0" dirty="0"/>
              </a:p>
            </p:txBody>
          </p:sp>
        </p:grpSp>
        <p:grpSp>
          <p:nvGrpSpPr>
            <p:cNvPr id="724" name="Grupo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Grupo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Forma livre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28" name="Forma livre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29" name="Forma livre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pt-PT" noProof="0" dirty="0"/>
                </a:p>
              </p:txBody>
            </p:sp>
            <p:sp>
              <p:nvSpPr>
                <p:cNvPr id="730" name="Forma livre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pt-PT" noProof="0" dirty="0"/>
                </a:p>
              </p:txBody>
            </p:sp>
          </p:grpSp>
          <p:sp>
            <p:nvSpPr>
              <p:cNvPr id="726" name="Forma livre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pt-PT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Marcador de Posição do Texto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pt-PT" dirty="0" smtClean="0"/>
              <a:t>Maria Oliveira</a:t>
            </a:r>
            <a:endParaRPr lang="pt-PT" dirty="0"/>
          </a:p>
        </p:txBody>
      </p:sp>
      <p:sp>
        <p:nvSpPr>
          <p:cNvPr id="150" name="Marcador de Posição do Texto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Criadora de livros de recortes e aficionada das artes manuais</a:t>
            </a:r>
            <a:endParaRPr lang="pt-PT" dirty="0"/>
          </a:p>
        </p:txBody>
      </p:sp>
      <p:sp>
        <p:nvSpPr>
          <p:cNvPr id="392" name="Marcador de Posição do Texto 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r>
              <a:rPr lang="pt-PT" dirty="0"/>
              <a:t>Rua das Papoilas nº 123</a:t>
            </a:r>
          </a:p>
          <a:p>
            <a:pPr rtl="0"/>
            <a:r>
              <a:rPr lang="pt-PT" dirty="0" smtClean="0"/>
              <a:t>1D</a:t>
            </a:r>
            <a:endParaRPr lang="pt-PT" dirty="0" smtClean="0"/>
          </a:p>
          <a:p>
            <a:pPr rtl="0"/>
            <a:r>
              <a:rPr lang="pt-PT" dirty="0" smtClean="0"/>
              <a:t>1000-100 Lisboa</a:t>
            </a:r>
            <a:endParaRPr lang="pt-PT" dirty="0"/>
          </a:p>
        </p:txBody>
      </p:sp>
      <p:sp>
        <p:nvSpPr>
          <p:cNvPr id="393" name="Marcador de Posição do Texto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pt-PT" dirty="0" smtClean="0"/>
              <a:t>telefone |</a:t>
            </a:r>
            <a:endParaRPr lang="pt-PT" dirty="0"/>
          </a:p>
        </p:txBody>
      </p:sp>
      <p:sp>
        <p:nvSpPr>
          <p:cNvPr id="394" name="Marcador de Posição do Texto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21 234 56 78</a:t>
            </a:r>
            <a:endParaRPr lang="pt-PT" dirty="0"/>
          </a:p>
        </p:txBody>
      </p:sp>
      <p:sp>
        <p:nvSpPr>
          <p:cNvPr id="395" name="Marcador de Posição do Texto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r>
              <a:rPr lang="pt-PT" dirty="0" smtClean="0"/>
              <a:t>e-mail |</a:t>
            </a:r>
            <a:endParaRPr lang="pt-PT" dirty="0"/>
          </a:p>
        </p:txBody>
      </p:sp>
      <p:sp>
        <p:nvSpPr>
          <p:cNvPr id="396" name="Marcador de Posição do Texto 395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moliveira@example.com</a:t>
            </a:r>
            <a:endParaRPr lang="pt-PT" dirty="0"/>
          </a:p>
        </p:txBody>
      </p:sp>
      <p:sp>
        <p:nvSpPr>
          <p:cNvPr id="397" name="Marcador de Posição do Texto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web |</a:t>
            </a:r>
            <a:endParaRPr lang="pt-PT" dirty="0"/>
          </a:p>
        </p:txBody>
      </p:sp>
      <p:sp>
        <p:nvSpPr>
          <p:cNvPr id="398" name="Marcador de Posição do Texto 397"/>
          <p:cNvSpPr>
            <a:spLocks noGrp="1"/>
          </p:cNvSpPr>
          <p:nvPr>
            <p:ph type="body" sz="quarter" idx="145"/>
          </p:nvPr>
        </p:nvSpPr>
        <p:spPr>
          <a:xfrm>
            <a:off x="2019170" y="1956816"/>
            <a:ext cx="1376131" cy="123125"/>
          </a:xfrm>
        </p:spPr>
        <p:txBody>
          <a:bodyPr rtlCol="0"/>
          <a:lstStyle/>
          <a:p>
            <a:pPr rtl="0"/>
            <a:r>
              <a:rPr lang="pt-PT" sz="750" dirty="0" smtClean="0"/>
              <a:t>example.com/</a:t>
            </a:r>
            <a:r>
              <a:rPr lang="pt-PT" sz="750" dirty="0" err="1" smtClean="0"/>
              <a:t>moliveira</a:t>
            </a:r>
            <a:r>
              <a:rPr lang="pt-PT" sz="750" dirty="0" smtClean="0"/>
              <a:t>/blogue</a:t>
            </a:r>
            <a:endParaRPr lang="pt-PT" sz="750" dirty="0"/>
          </a:p>
        </p:txBody>
      </p:sp>
      <p:sp>
        <p:nvSpPr>
          <p:cNvPr id="579" name="Marcador de Posição do Texto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0" name="Marcador de Posição do Texto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1" name="Marcador de Posição do Texto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2" name="Marcador de Posição do Texto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3" name="Marcador de Posição do Texto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4" name="Marcador de Posição do Texto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5" name="Marcador de Posição do Texto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6" name="Marcador de Posição do Texto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7" name="Marcador de Posição do Texto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8" name="Marcador de Posição do Texto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89" name="Marcador de Posição do Texto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0" name="Marcador de Posição do Texto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1" name="Marcador de Posição do Texto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2" name="Marcador de Posição do Texto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3" name="Marcador de Posição do Texto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4" name="Marcador de Posição do Texto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5" name="Marcador de Posição do Texto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6" name="Marcador de Posição do Texto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7" name="Marcador de Posição do Texto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8" name="Marcador de Posição do Texto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99" name="Marcador de Posição do Texto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0" name="Marcador de Posição do Texto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1" name="Marcador de Posição do Texto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2" name="Marcador de Posição do Texto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3" name="Marcador de Posição do Texto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4" name="Marcador de Posição do Texto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5" name="Marcador de Posição do Texto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6" name="Marcador de Posição do Texto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7" name="Marcador de Posição do Texto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8" name="Marcador de Posição do Texto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09" name="Marcador de Posição do Texto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0" name="Marcador de Posição do Texto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1" name="Marcador de Posição do Texto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2" name="Marcador de Posição do Texto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3" name="Marcador de Posição do Texto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4" name="Marcador de Posição do Texto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5" name="Marcador de Posição do Texto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6" name="Marcador de Posição do Texto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7" name="Marcador de Posição do Texto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8" name="Marcador de Posição do Texto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19" name="Marcador de Posição do Texto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0" name="Marcador de Posição do Texto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1" name="Marcador de Posição do Texto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2" name="Marcador de Posição do Texto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3" name="Marcador de Posição do Texto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4" name="Marcador de Posição do Texto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5" name="Marcador de Posição do Texto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6" name="Marcador de Posição do Texto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7" name="Marcador de Posição do Texto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8" name="Marcador de Posição do Texto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29" name="Marcador de Posição do Texto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0" name="Marcador de Posição do Texto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1" name="Marcador de Posição do Texto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2" name="Marcador de Posição do Texto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3" name="Marcador de Posição do Texto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4" name="Marcador de Posição do Texto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5" name="Marcador de Posição do Texto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6" name="Marcador de Posição do Texto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7" name="Marcador de Posição do Texto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8" name="Marcador de Posição do Texto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39" name="Marcador de Posição do Texto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0" name="Marcador de Posição do Texto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1" name="Marcador de Posição do Texto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2" name="Marcador de Posição do Texto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3" name="Marcador de Posição do Texto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4" name="Marcador de Posição do Texto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5" name="Marcador de Posição do Texto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6" name="Marcador de Posição do Texto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7" name="Marcador de Posição do Texto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8" name="Marcador de Posição do Texto 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49" name="Marcador de Posição do Texto 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0" name="Marcador de Posição do Texto 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1" name="Marcador de Posição do Texto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2" name="Marcador de Posição do Texto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3" name="Marcador de Posição do Texto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4" name="Marcador de Posição do Texto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5" name="Marcador de Posição do Texto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6" name="Marcador de Posição do Texto 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7" name="Marcador de Posição do Texto 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8" name="Marcador de Posição do Texto 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59" name="Marcador de Posição do Texto 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ões de Visita de Flores Silvestres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</Words>
  <Application>Microsoft Office PowerPoint</Application>
  <PresentationFormat>Personalizados</PresentationFormat>
  <Paragraphs>15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Cartões de Visita de Flores Silvestres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2013-12-13T15:52:33Z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