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 rtl="0"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448" userDrawn="1">
          <p15:clr>
            <a:srgbClr val="A4A3A4"/>
          </p15:clr>
        </p15:guide>
        <p15:guide id="3" orient="horz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63" autoAdjust="0"/>
    <p:restoredTop sz="89304" autoAdjust="0"/>
  </p:normalViewPr>
  <p:slideViewPr>
    <p:cSldViewPr snapToGrid="0" showGuides="1">
      <p:cViewPr varScale="1">
        <p:scale>
          <a:sx n="81" d="100"/>
          <a:sy n="81" d="100"/>
        </p:scale>
        <p:origin x="2250" y="108"/>
      </p:cViewPr>
      <p:guideLst>
        <p:guide pos="2448"/>
        <p:guide orient="horz"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fld id="{8AEC0E1E-E420-4C67-BD90-81D1B54FE424}" type="datetime1">
              <a:rPr lang="pt-PT" smtClean="0"/>
              <a:t>13/12/2013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r>
              <a:rPr lang="pt-PT" dirty="0" smtClean="0"/>
              <a:t>‹#›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7438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PT" noProof="0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fld id="{D2D41727-648A-456D-8067-FF205CC606A9}" type="datetime1">
              <a:rPr lang="pt-PT" noProof="0" smtClean="0"/>
              <a:pPr/>
              <a:t>13/12/2013</a:t>
            </a:fld>
            <a:endParaRPr lang="pt-PT" noProof="0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PT" noProof="0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 noProof="0" dirty="0" smtClean="0"/>
              <a:t>Clique para editar os estilos</a:t>
            </a:r>
          </a:p>
          <a:p>
            <a:pPr lvl="1" rtl="0"/>
            <a:r>
              <a:rPr lang="pt-PT" noProof="0" dirty="0" smtClean="0"/>
              <a:t>Segundo nível</a:t>
            </a:r>
          </a:p>
          <a:p>
            <a:pPr lvl="2" rtl="0"/>
            <a:r>
              <a:rPr lang="pt-PT" noProof="0" dirty="0" smtClean="0"/>
              <a:t>Terceiro nível</a:t>
            </a:r>
          </a:p>
          <a:p>
            <a:pPr lvl="3" rtl="0"/>
            <a:r>
              <a:rPr lang="pt-PT" noProof="0" dirty="0" smtClean="0"/>
              <a:t>Quarto nível</a:t>
            </a:r>
          </a:p>
          <a:p>
            <a:pPr lvl="4" rtl="0"/>
            <a:r>
              <a:rPr lang="pt-PT" noProof="0" dirty="0" smtClean="0"/>
              <a:t>Quinto nível</a:t>
            </a:r>
            <a:endParaRPr lang="pt-PT" noProof="0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PT" noProof="0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r>
              <a:rPr lang="pt-PT" noProof="0" dirty="0" smtClean="0"/>
              <a:t>‹#›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366948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PT" noProof="0" dirty="0" smtClean="0"/>
              <a:t>Para alterar o primeiro cartão de visita de exemplo, substitua o conteúdo pelo seu. </a:t>
            </a:r>
          </a:p>
          <a:p>
            <a:pPr rtl="0"/>
            <a:endParaRPr lang="pt-PT" baseline="0" noProof="0" dirty="0" smtClean="0"/>
          </a:p>
          <a:p>
            <a:pPr rtl="0"/>
            <a:r>
              <a:rPr lang="pt-PT" baseline="0" noProof="0" dirty="0" smtClean="0"/>
              <a:t>Se preferir começar do zero, prima o botão Novo Diapositivo no separador Base para inserir uma nova página. Agora introduza o seu texto no marcador de posição vazio.</a:t>
            </a:r>
            <a:endParaRPr lang="pt-PT" noProof="0" dirty="0" smtClean="0"/>
          </a:p>
          <a:p>
            <a:pPr rtl="0"/>
            <a:endParaRPr lang="pt-PT" noProof="0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018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quema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Marcador de Posição do Texto 2"/>
          <p:cNvSpPr>
            <a:spLocks noGrp="1"/>
          </p:cNvSpPr>
          <p:nvPr>
            <p:ph type="body" sz="quarter" idx="88" hasCustomPrompt="1"/>
          </p:nvPr>
        </p:nvSpPr>
        <p:spPr>
          <a:xfrm>
            <a:off x="1408176" y="72237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131" name="Marcador de Posição do Texto 2"/>
          <p:cNvSpPr>
            <a:spLocks noGrp="1"/>
          </p:cNvSpPr>
          <p:nvPr>
            <p:ph type="body" sz="quarter" idx="89" hasCustomPrompt="1"/>
          </p:nvPr>
        </p:nvSpPr>
        <p:spPr>
          <a:xfrm>
            <a:off x="1408176" y="89885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132" name="Marcador de Posição do Texto 2"/>
          <p:cNvSpPr>
            <a:spLocks noGrp="1"/>
          </p:cNvSpPr>
          <p:nvPr>
            <p:ph type="body" sz="quarter" idx="90" hasCustomPrompt="1"/>
          </p:nvPr>
        </p:nvSpPr>
        <p:spPr>
          <a:xfrm>
            <a:off x="2081674" y="12065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33" name="Marcador de Posição do Texto 2"/>
          <p:cNvSpPr>
            <a:spLocks noGrp="1"/>
          </p:cNvSpPr>
          <p:nvPr>
            <p:ph type="body" sz="quarter" idx="91" hasCustomPrompt="1"/>
          </p:nvPr>
        </p:nvSpPr>
        <p:spPr>
          <a:xfrm>
            <a:off x="2081674" y="130197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34" name="Marcador de Posição do Texto 2"/>
          <p:cNvSpPr>
            <a:spLocks noGrp="1"/>
          </p:cNvSpPr>
          <p:nvPr>
            <p:ph type="body" sz="quarter" idx="92" hasCustomPrompt="1"/>
          </p:nvPr>
        </p:nvSpPr>
        <p:spPr>
          <a:xfrm>
            <a:off x="2081674" y="143059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35" name="Marcador de Posição do Texto 2"/>
          <p:cNvSpPr>
            <a:spLocks noGrp="1"/>
          </p:cNvSpPr>
          <p:nvPr>
            <p:ph type="body" sz="quarter" idx="93" hasCustomPrompt="1"/>
          </p:nvPr>
        </p:nvSpPr>
        <p:spPr>
          <a:xfrm>
            <a:off x="2081674" y="152599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36" name="Marcador de Posição do Texto 2"/>
          <p:cNvSpPr>
            <a:spLocks noGrp="1"/>
          </p:cNvSpPr>
          <p:nvPr>
            <p:ph type="body" sz="quarter" idx="94" hasCustomPrompt="1"/>
          </p:nvPr>
        </p:nvSpPr>
        <p:spPr>
          <a:xfrm>
            <a:off x="2081674" y="16163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  <p:sp>
        <p:nvSpPr>
          <p:cNvPr id="123" name="Marcador de Posição do Texto 2"/>
          <p:cNvSpPr>
            <a:spLocks noGrp="1"/>
          </p:cNvSpPr>
          <p:nvPr>
            <p:ph type="body" sz="quarter" idx="81" hasCustomPrompt="1"/>
          </p:nvPr>
        </p:nvSpPr>
        <p:spPr>
          <a:xfrm>
            <a:off x="4609573" y="72237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124" name="Marcador de Posição do Texto 2"/>
          <p:cNvSpPr>
            <a:spLocks noGrp="1"/>
          </p:cNvSpPr>
          <p:nvPr>
            <p:ph type="body" sz="quarter" idx="82" hasCustomPrompt="1"/>
          </p:nvPr>
        </p:nvSpPr>
        <p:spPr>
          <a:xfrm>
            <a:off x="4609573" y="89885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125" name="Marcador de Posição do Texto 2"/>
          <p:cNvSpPr>
            <a:spLocks noGrp="1"/>
          </p:cNvSpPr>
          <p:nvPr>
            <p:ph type="body" sz="quarter" idx="83" hasCustomPrompt="1"/>
          </p:nvPr>
        </p:nvSpPr>
        <p:spPr>
          <a:xfrm>
            <a:off x="5283071" y="12065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26" name="Marcador de Posição do Texto 2"/>
          <p:cNvSpPr>
            <a:spLocks noGrp="1"/>
          </p:cNvSpPr>
          <p:nvPr>
            <p:ph type="body" sz="quarter" idx="84" hasCustomPrompt="1"/>
          </p:nvPr>
        </p:nvSpPr>
        <p:spPr>
          <a:xfrm>
            <a:off x="5283071" y="130197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27" name="Marcador de Posição do Texto 2"/>
          <p:cNvSpPr>
            <a:spLocks noGrp="1"/>
          </p:cNvSpPr>
          <p:nvPr>
            <p:ph type="body" sz="quarter" idx="85" hasCustomPrompt="1"/>
          </p:nvPr>
        </p:nvSpPr>
        <p:spPr>
          <a:xfrm>
            <a:off x="5283071" y="143059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28" name="Marcador de Posição do Texto 2"/>
          <p:cNvSpPr>
            <a:spLocks noGrp="1"/>
          </p:cNvSpPr>
          <p:nvPr>
            <p:ph type="body" sz="quarter" idx="86" hasCustomPrompt="1"/>
          </p:nvPr>
        </p:nvSpPr>
        <p:spPr>
          <a:xfrm>
            <a:off x="5283071" y="152599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29" name="Marcador de Posição do Texto 2"/>
          <p:cNvSpPr>
            <a:spLocks noGrp="1"/>
          </p:cNvSpPr>
          <p:nvPr>
            <p:ph type="body" sz="quarter" idx="87" hasCustomPrompt="1"/>
          </p:nvPr>
        </p:nvSpPr>
        <p:spPr>
          <a:xfrm>
            <a:off x="5283071" y="16163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  <p:sp>
        <p:nvSpPr>
          <p:cNvPr id="111" name="Marcador de Posição do Texto 2"/>
          <p:cNvSpPr>
            <a:spLocks noGrp="1"/>
          </p:cNvSpPr>
          <p:nvPr>
            <p:ph type="body" sz="quarter" idx="74" hasCustomPrompt="1"/>
          </p:nvPr>
        </p:nvSpPr>
        <p:spPr>
          <a:xfrm>
            <a:off x="1408176" y="2553298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112" name="Marcador de Posição do Texto 2"/>
          <p:cNvSpPr>
            <a:spLocks noGrp="1"/>
          </p:cNvSpPr>
          <p:nvPr>
            <p:ph type="body" sz="quarter" idx="75" hasCustomPrompt="1"/>
          </p:nvPr>
        </p:nvSpPr>
        <p:spPr>
          <a:xfrm>
            <a:off x="1408176" y="2729776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113" name="Marcador de Posição do Texto 2"/>
          <p:cNvSpPr>
            <a:spLocks noGrp="1"/>
          </p:cNvSpPr>
          <p:nvPr>
            <p:ph type="body" sz="quarter" idx="76" hasCustomPrompt="1"/>
          </p:nvPr>
        </p:nvSpPr>
        <p:spPr>
          <a:xfrm>
            <a:off x="2081674" y="3037488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14" name="Marcador de Posição do Texto 2"/>
          <p:cNvSpPr>
            <a:spLocks noGrp="1"/>
          </p:cNvSpPr>
          <p:nvPr>
            <p:ph type="body" sz="quarter" idx="77" hasCustomPrompt="1"/>
          </p:nvPr>
        </p:nvSpPr>
        <p:spPr>
          <a:xfrm>
            <a:off x="2081674" y="313289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15" name="Marcador de Posição do Texto 2"/>
          <p:cNvSpPr>
            <a:spLocks noGrp="1"/>
          </p:cNvSpPr>
          <p:nvPr>
            <p:ph type="body" sz="quarter" idx="78" hasCustomPrompt="1"/>
          </p:nvPr>
        </p:nvSpPr>
        <p:spPr>
          <a:xfrm>
            <a:off x="2081674" y="3261513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16" name="Marcador de Posição do Texto 2"/>
          <p:cNvSpPr>
            <a:spLocks noGrp="1"/>
          </p:cNvSpPr>
          <p:nvPr>
            <p:ph type="body" sz="quarter" idx="79" hasCustomPrompt="1"/>
          </p:nvPr>
        </p:nvSpPr>
        <p:spPr>
          <a:xfrm>
            <a:off x="2081674" y="335692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17" name="Marcador de Posição do Texto 2"/>
          <p:cNvSpPr>
            <a:spLocks noGrp="1"/>
          </p:cNvSpPr>
          <p:nvPr>
            <p:ph type="body" sz="quarter" idx="80" hasCustomPrompt="1"/>
          </p:nvPr>
        </p:nvSpPr>
        <p:spPr>
          <a:xfrm>
            <a:off x="2081674" y="3447288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  <p:sp>
        <p:nvSpPr>
          <p:cNvPr id="34" name="Marcador de Posição do Texto 2"/>
          <p:cNvSpPr>
            <a:spLocks noGrp="1"/>
          </p:cNvSpPr>
          <p:nvPr>
            <p:ph type="body" sz="quarter" idx="28" hasCustomPrompt="1"/>
          </p:nvPr>
        </p:nvSpPr>
        <p:spPr>
          <a:xfrm>
            <a:off x="4609573" y="2553298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36" name="Marcador de Posição do Texto 2"/>
          <p:cNvSpPr>
            <a:spLocks noGrp="1"/>
          </p:cNvSpPr>
          <p:nvPr>
            <p:ph type="body" sz="quarter" idx="30" hasCustomPrompt="1"/>
          </p:nvPr>
        </p:nvSpPr>
        <p:spPr>
          <a:xfrm>
            <a:off x="4609573" y="2729776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35" name="Marcador de Posição do Texto 2"/>
          <p:cNvSpPr>
            <a:spLocks noGrp="1"/>
          </p:cNvSpPr>
          <p:nvPr>
            <p:ph type="body" sz="quarter" idx="29" hasCustomPrompt="1"/>
          </p:nvPr>
        </p:nvSpPr>
        <p:spPr>
          <a:xfrm>
            <a:off x="5283071" y="3037488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07" name="Marcador de Posição do Texto 2"/>
          <p:cNvSpPr>
            <a:spLocks noGrp="1"/>
          </p:cNvSpPr>
          <p:nvPr>
            <p:ph type="body" sz="quarter" idx="70" hasCustomPrompt="1"/>
          </p:nvPr>
        </p:nvSpPr>
        <p:spPr>
          <a:xfrm>
            <a:off x="5283071" y="313289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08" name="Marcador de Posição do Texto 2"/>
          <p:cNvSpPr>
            <a:spLocks noGrp="1"/>
          </p:cNvSpPr>
          <p:nvPr>
            <p:ph type="body" sz="quarter" idx="71" hasCustomPrompt="1"/>
          </p:nvPr>
        </p:nvSpPr>
        <p:spPr>
          <a:xfrm>
            <a:off x="5283071" y="3261513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09" name="Marcador de Posição do Texto 2"/>
          <p:cNvSpPr>
            <a:spLocks noGrp="1"/>
          </p:cNvSpPr>
          <p:nvPr>
            <p:ph type="body" sz="quarter" idx="72" hasCustomPrompt="1"/>
          </p:nvPr>
        </p:nvSpPr>
        <p:spPr>
          <a:xfrm>
            <a:off x="5283071" y="335692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10" name="Marcador de Posição do Texto 2"/>
          <p:cNvSpPr>
            <a:spLocks noGrp="1"/>
          </p:cNvSpPr>
          <p:nvPr>
            <p:ph type="body" sz="quarter" idx="73" hasCustomPrompt="1"/>
          </p:nvPr>
        </p:nvSpPr>
        <p:spPr>
          <a:xfrm>
            <a:off x="5283071" y="3447288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  <p:sp>
        <p:nvSpPr>
          <p:cNvPr id="144" name="Marcador de Posição do Texto 2"/>
          <p:cNvSpPr>
            <a:spLocks noGrp="1"/>
          </p:cNvSpPr>
          <p:nvPr>
            <p:ph type="body" sz="quarter" idx="102" hasCustomPrompt="1"/>
          </p:nvPr>
        </p:nvSpPr>
        <p:spPr>
          <a:xfrm>
            <a:off x="1408176" y="4382097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145" name="Marcador de Posição do Texto 2"/>
          <p:cNvSpPr>
            <a:spLocks noGrp="1"/>
          </p:cNvSpPr>
          <p:nvPr>
            <p:ph type="body" sz="quarter" idx="103" hasCustomPrompt="1"/>
          </p:nvPr>
        </p:nvSpPr>
        <p:spPr>
          <a:xfrm>
            <a:off x="1408176" y="4558575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146" name="Marcador de Posição do Texto 2"/>
          <p:cNvSpPr>
            <a:spLocks noGrp="1"/>
          </p:cNvSpPr>
          <p:nvPr>
            <p:ph type="body" sz="quarter" idx="104" hasCustomPrompt="1"/>
          </p:nvPr>
        </p:nvSpPr>
        <p:spPr>
          <a:xfrm>
            <a:off x="2081674" y="486628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47" name="Marcador de Posição do Texto 2"/>
          <p:cNvSpPr>
            <a:spLocks noGrp="1"/>
          </p:cNvSpPr>
          <p:nvPr>
            <p:ph type="body" sz="quarter" idx="105" hasCustomPrompt="1"/>
          </p:nvPr>
        </p:nvSpPr>
        <p:spPr>
          <a:xfrm>
            <a:off x="2081674" y="496169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48" name="Marcador de Posição do Texto 2"/>
          <p:cNvSpPr>
            <a:spLocks noGrp="1"/>
          </p:cNvSpPr>
          <p:nvPr>
            <p:ph type="body" sz="quarter" idx="106" hasCustomPrompt="1"/>
          </p:nvPr>
        </p:nvSpPr>
        <p:spPr>
          <a:xfrm>
            <a:off x="2081674" y="5090312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49" name="Marcador de Posição do Texto 2"/>
          <p:cNvSpPr>
            <a:spLocks noGrp="1"/>
          </p:cNvSpPr>
          <p:nvPr>
            <p:ph type="body" sz="quarter" idx="107" hasCustomPrompt="1"/>
          </p:nvPr>
        </p:nvSpPr>
        <p:spPr>
          <a:xfrm>
            <a:off x="2081674" y="5185720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50" name="Marcador de Posição do Texto 2"/>
          <p:cNvSpPr>
            <a:spLocks noGrp="1"/>
          </p:cNvSpPr>
          <p:nvPr>
            <p:ph type="body" sz="quarter" idx="108" hasCustomPrompt="1"/>
          </p:nvPr>
        </p:nvSpPr>
        <p:spPr>
          <a:xfrm>
            <a:off x="2081674" y="527608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  <p:sp>
        <p:nvSpPr>
          <p:cNvPr id="137" name="Marcador de Posição do Texto 2"/>
          <p:cNvSpPr>
            <a:spLocks noGrp="1"/>
          </p:cNvSpPr>
          <p:nvPr>
            <p:ph type="body" sz="quarter" idx="95" hasCustomPrompt="1"/>
          </p:nvPr>
        </p:nvSpPr>
        <p:spPr>
          <a:xfrm>
            <a:off x="4609573" y="4382097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138" name="Marcador de Posição do Texto 2"/>
          <p:cNvSpPr>
            <a:spLocks noGrp="1"/>
          </p:cNvSpPr>
          <p:nvPr>
            <p:ph type="body" sz="quarter" idx="96" hasCustomPrompt="1"/>
          </p:nvPr>
        </p:nvSpPr>
        <p:spPr>
          <a:xfrm>
            <a:off x="4609573" y="4558575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139" name="Marcador de Posição do Texto 2"/>
          <p:cNvSpPr>
            <a:spLocks noGrp="1"/>
          </p:cNvSpPr>
          <p:nvPr>
            <p:ph type="body" sz="quarter" idx="97" hasCustomPrompt="1"/>
          </p:nvPr>
        </p:nvSpPr>
        <p:spPr>
          <a:xfrm>
            <a:off x="5283071" y="486628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40" name="Marcador de Posição do Texto 2"/>
          <p:cNvSpPr>
            <a:spLocks noGrp="1"/>
          </p:cNvSpPr>
          <p:nvPr>
            <p:ph type="body" sz="quarter" idx="98" hasCustomPrompt="1"/>
          </p:nvPr>
        </p:nvSpPr>
        <p:spPr>
          <a:xfrm>
            <a:off x="5283071" y="496169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41" name="Marcador de Posição do Texto 2"/>
          <p:cNvSpPr>
            <a:spLocks noGrp="1"/>
          </p:cNvSpPr>
          <p:nvPr>
            <p:ph type="body" sz="quarter" idx="99" hasCustomPrompt="1"/>
          </p:nvPr>
        </p:nvSpPr>
        <p:spPr>
          <a:xfrm>
            <a:off x="5283071" y="5090312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42" name="Marcador de Posição do Texto 2"/>
          <p:cNvSpPr>
            <a:spLocks noGrp="1"/>
          </p:cNvSpPr>
          <p:nvPr>
            <p:ph type="body" sz="quarter" idx="100" hasCustomPrompt="1"/>
          </p:nvPr>
        </p:nvSpPr>
        <p:spPr>
          <a:xfrm>
            <a:off x="5283071" y="5185720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43" name="Marcador de Posição do Texto 2"/>
          <p:cNvSpPr>
            <a:spLocks noGrp="1"/>
          </p:cNvSpPr>
          <p:nvPr>
            <p:ph type="body" sz="quarter" idx="101" hasCustomPrompt="1"/>
          </p:nvPr>
        </p:nvSpPr>
        <p:spPr>
          <a:xfrm>
            <a:off x="5283071" y="5276087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  <p:sp>
        <p:nvSpPr>
          <p:cNvPr id="158" name="Marcador de Posição do Texto 2"/>
          <p:cNvSpPr>
            <a:spLocks noGrp="1"/>
          </p:cNvSpPr>
          <p:nvPr>
            <p:ph type="body" sz="quarter" idx="116" hasCustomPrompt="1"/>
          </p:nvPr>
        </p:nvSpPr>
        <p:spPr>
          <a:xfrm>
            <a:off x="1408176" y="621089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159" name="Marcador de Posição do Texto 2"/>
          <p:cNvSpPr>
            <a:spLocks noGrp="1"/>
          </p:cNvSpPr>
          <p:nvPr>
            <p:ph type="body" sz="quarter" idx="117" hasCustomPrompt="1"/>
          </p:nvPr>
        </p:nvSpPr>
        <p:spPr>
          <a:xfrm>
            <a:off x="1408176" y="638737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160" name="Marcador de Posição do Texto 2"/>
          <p:cNvSpPr>
            <a:spLocks noGrp="1"/>
          </p:cNvSpPr>
          <p:nvPr>
            <p:ph type="body" sz="quarter" idx="118" hasCustomPrompt="1"/>
          </p:nvPr>
        </p:nvSpPr>
        <p:spPr>
          <a:xfrm>
            <a:off x="2081674" y="669508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61" name="Marcador de Posição do Texto 2"/>
          <p:cNvSpPr>
            <a:spLocks noGrp="1"/>
          </p:cNvSpPr>
          <p:nvPr>
            <p:ph type="body" sz="quarter" idx="119" hasCustomPrompt="1"/>
          </p:nvPr>
        </p:nvSpPr>
        <p:spPr>
          <a:xfrm>
            <a:off x="2081674" y="679049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62" name="Marcador de Posição do Texto 2"/>
          <p:cNvSpPr>
            <a:spLocks noGrp="1"/>
          </p:cNvSpPr>
          <p:nvPr>
            <p:ph type="body" sz="quarter" idx="120" hasCustomPrompt="1"/>
          </p:nvPr>
        </p:nvSpPr>
        <p:spPr>
          <a:xfrm>
            <a:off x="2081674" y="691911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63" name="Marcador de Posição do Texto 2"/>
          <p:cNvSpPr>
            <a:spLocks noGrp="1"/>
          </p:cNvSpPr>
          <p:nvPr>
            <p:ph type="body" sz="quarter" idx="121" hasCustomPrompt="1"/>
          </p:nvPr>
        </p:nvSpPr>
        <p:spPr>
          <a:xfrm>
            <a:off x="2081674" y="701451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64" name="Marcador de Posição do Texto 2"/>
          <p:cNvSpPr>
            <a:spLocks noGrp="1"/>
          </p:cNvSpPr>
          <p:nvPr>
            <p:ph type="body" sz="quarter" idx="122" hasCustomPrompt="1"/>
          </p:nvPr>
        </p:nvSpPr>
        <p:spPr>
          <a:xfrm>
            <a:off x="2081674" y="710488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  <p:sp>
        <p:nvSpPr>
          <p:cNvPr id="151" name="Marcador de Posição do Texto 2"/>
          <p:cNvSpPr>
            <a:spLocks noGrp="1"/>
          </p:cNvSpPr>
          <p:nvPr>
            <p:ph type="body" sz="quarter" idx="109" hasCustomPrompt="1"/>
          </p:nvPr>
        </p:nvSpPr>
        <p:spPr>
          <a:xfrm>
            <a:off x="4609573" y="621089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152" name="Marcador de Posição do Texto 2"/>
          <p:cNvSpPr>
            <a:spLocks noGrp="1"/>
          </p:cNvSpPr>
          <p:nvPr>
            <p:ph type="body" sz="quarter" idx="110" hasCustomPrompt="1"/>
          </p:nvPr>
        </p:nvSpPr>
        <p:spPr>
          <a:xfrm>
            <a:off x="4609573" y="638737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153" name="Marcador de Posição do Texto 2"/>
          <p:cNvSpPr>
            <a:spLocks noGrp="1"/>
          </p:cNvSpPr>
          <p:nvPr>
            <p:ph type="body" sz="quarter" idx="111" hasCustomPrompt="1"/>
          </p:nvPr>
        </p:nvSpPr>
        <p:spPr>
          <a:xfrm>
            <a:off x="5283071" y="669508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54" name="Marcador de Posição do Texto 2"/>
          <p:cNvSpPr>
            <a:spLocks noGrp="1"/>
          </p:cNvSpPr>
          <p:nvPr>
            <p:ph type="body" sz="quarter" idx="112" hasCustomPrompt="1"/>
          </p:nvPr>
        </p:nvSpPr>
        <p:spPr>
          <a:xfrm>
            <a:off x="5283071" y="679049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55" name="Marcador de Posição do Texto 2"/>
          <p:cNvSpPr>
            <a:spLocks noGrp="1"/>
          </p:cNvSpPr>
          <p:nvPr>
            <p:ph type="body" sz="quarter" idx="113" hasCustomPrompt="1"/>
          </p:nvPr>
        </p:nvSpPr>
        <p:spPr>
          <a:xfrm>
            <a:off x="5283071" y="691911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56" name="Marcador de Posição do Texto 2"/>
          <p:cNvSpPr>
            <a:spLocks noGrp="1"/>
          </p:cNvSpPr>
          <p:nvPr>
            <p:ph type="body" sz="quarter" idx="114" hasCustomPrompt="1"/>
          </p:nvPr>
        </p:nvSpPr>
        <p:spPr>
          <a:xfrm>
            <a:off x="5283071" y="701451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57" name="Marcador de Posição do Texto 2"/>
          <p:cNvSpPr>
            <a:spLocks noGrp="1"/>
          </p:cNvSpPr>
          <p:nvPr>
            <p:ph type="body" sz="quarter" idx="115" hasCustomPrompt="1"/>
          </p:nvPr>
        </p:nvSpPr>
        <p:spPr>
          <a:xfrm>
            <a:off x="5283071" y="710488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  <p:sp>
        <p:nvSpPr>
          <p:cNvPr id="172" name="Marcador de Posição do Texto 2"/>
          <p:cNvSpPr>
            <a:spLocks noGrp="1"/>
          </p:cNvSpPr>
          <p:nvPr>
            <p:ph type="body" sz="quarter" idx="130" hasCustomPrompt="1"/>
          </p:nvPr>
        </p:nvSpPr>
        <p:spPr>
          <a:xfrm>
            <a:off x="1408176" y="803757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173" name="Marcador de Posição do Texto 2"/>
          <p:cNvSpPr>
            <a:spLocks noGrp="1"/>
          </p:cNvSpPr>
          <p:nvPr>
            <p:ph type="body" sz="quarter" idx="131" hasCustomPrompt="1"/>
          </p:nvPr>
        </p:nvSpPr>
        <p:spPr>
          <a:xfrm>
            <a:off x="1408176" y="821405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174" name="Marcador de Posição do Texto 2"/>
          <p:cNvSpPr>
            <a:spLocks noGrp="1"/>
          </p:cNvSpPr>
          <p:nvPr>
            <p:ph type="body" sz="quarter" idx="132" hasCustomPrompt="1"/>
          </p:nvPr>
        </p:nvSpPr>
        <p:spPr>
          <a:xfrm>
            <a:off x="2081674" y="85217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75" name="Marcador de Posição do Texto 2"/>
          <p:cNvSpPr>
            <a:spLocks noGrp="1"/>
          </p:cNvSpPr>
          <p:nvPr>
            <p:ph type="body" sz="quarter" idx="133" hasCustomPrompt="1"/>
          </p:nvPr>
        </p:nvSpPr>
        <p:spPr>
          <a:xfrm>
            <a:off x="2081674" y="861717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76" name="Marcador de Posição do Texto 2"/>
          <p:cNvSpPr>
            <a:spLocks noGrp="1"/>
          </p:cNvSpPr>
          <p:nvPr>
            <p:ph type="body" sz="quarter" idx="134" hasCustomPrompt="1"/>
          </p:nvPr>
        </p:nvSpPr>
        <p:spPr>
          <a:xfrm>
            <a:off x="2081674" y="874579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77" name="Marcador de Posição do Texto 2"/>
          <p:cNvSpPr>
            <a:spLocks noGrp="1"/>
          </p:cNvSpPr>
          <p:nvPr>
            <p:ph type="body" sz="quarter" idx="135" hasCustomPrompt="1"/>
          </p:nvPr>
        </p:nvSpPr>
        <p:spPr>
          <a:xfrm>
            <a:off x="2081674" y="884119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78" name="Marcador de Posição do Texto 2"/>
          <p:cNvSpPr>
            <a:spLocks noGrp="1"/>
          </p:cNvSpPr>
          <p:nvPr>
            <p:ph type="body" sz="quarter" idx="136" hasCustomPrompt="1"/>
          </p:nvPr>
        </p:nvSpPr>
        <p:spPr>
          <a:xfrm>
            <a:off x="2081674" y="89315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  <p:sp>
        <p:nvSpPr>
          <p:cNvPr id="165" name="Marcador de Posição do Texto 2"/>
          <p:cNvSpPr>
            <a:spLocks noGrp="1"/>
          </p:cNvSpPr>
          <p:nvPr>
            <p:ph type="body" sz="quarter" idx="123" hasCustomPrompt="1"/>
          </p:nvPr>
        </p:nvSpPr>
        <p:spPr>
          <a:xfrm>
            <a:off x="4609573" y="8037576"/>
            <a:ext cx="1984003" cy="185282"/>
          </a:xfrm>
        </p:spPr>
        <p:txBody>
          <a:bodyPr lIns="0" tIns="0" rIns="0" bIns="0"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nome aqui</a:t>
            </a:r>
            <a:endParaRPr lang="pt-PT" noProof="0" dirty="0"/>
          </a:p>
        </p:txBody>
      </p:sp>
      <p:sp>
        <p:nvSpPr>
          <p:cNvPr id="166" name="Marcador de Posição do Texto 2"/>
          <p:cNvSpPr>
            <a:spLocks noGrp="1"/>
          </p:cNvSpPr>
          <p:nvPr>
            <p:ph type="body" sz="quarter" idx="124" hasCustomPrompt="1"/>
          </p:nvPr>
        </p:nvSpPr>
        <p:spPr>
          <a:xfrm>
            <a:off x="4609573" y="8214054"/>
            <a:ext cx="1984003" cy="128016"/>
          </a:xfrm>
        </p:spPr>
        <p:txBody>
          <a:bodyPr lIns="0" tIns="0" rIns="0" bIns="0"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 algn="l" rtl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 rtl="0"/>
            <a:r>
              <a:rPr lang="pt-PT" noProof="0" dirty="0" smtClean="0"/>
              <a:t>Escreva o cargo ou passatempo aqui</a:t>
            </a:r>
            <a:endParaRPr lang="pt-PT" noProof="0" dirty="0"/>
          </a:p>
        </p:txBody>
      </p:sp>
      <p:sp>
        <p:nvSpPr>
          <p:cNvPr id="167" name="Marcador de Posição do Texto 2"/>
          <p:cNvSpPr>
            <a:spLocks noGrp="1"/>
          </p:cNvSpPr>
          <p:nvPr>
            <p:ph type="body" sz="quarter" idx="125" hasCustomPrompt="1"/>
          </p:nvPr>
        </p:nvSpPr>
        <p:spPr>
          <a:xfrm>
            <a:off x="5283071" y="85217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68" name="Marcador de Posição do Texto 2"/>
          <p:cNvSpPr>
            <a:spLocks noGrp="1"/>
          </p:cNvSpPr>
          <p:nvPr>
            <p:ph type="body" sz="quarter" idx="126" hasCustomPrompt="1"/>
          </p:nvPr>
        </p:nvSpPr>
        <p:spPr>
          <a:xfrm>
            <a:off x="5283071" y="8617175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Número de telefone</a:t>
            </a:r>
          </a:p>
        </p:txBody>
      </p:sp>
      <p:sp>
        <p:nvSpPr>
          <p:cNvPr id="169" name="Marcador de Posição do Texto 2"/>
          <p:cNvSpPr>
            <a:spLocks noGrp="1"/>
          </p:cNvSpPr>
          <p:nvPr>
            <p:ph type="body" sz="quarter" idx="127" hasCustomPrompt="1"/>
          </p:nvPr>
        </p:nvSpPr>
        <p:spPr>
          <a:xfrm>
            <a:off x="5283071" y="8745791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Endereço de e-mail</a:t>
            </a:r>
          </a:p>
        </p:txBody>
      </p:sp>
      <p:sp>
        <p:nvSpPr>
          <p:cNvPr id="170" name="Marcador de Posição do Texto 2"/>
          <p:cNvSpPr>
            <a:spLocks noGrp="1"/>
          </p:cNvSpPr>
          <p:nvPr>
            <p:ph type="body" sz="quarter" idx="128" hasCustomPrompt="1"/>
          </p:nvPr>
        </p:nvSpPr>
        <p:spPr>
          <a:xfrm>
            <a:off x="5283071" y="8841199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Identificador do </a:t>
            </a:r>
            <a:r>
              <a:rPr lang="pt-PT" noProof="0" dirty="0" err="1"/>
              <a:t>Twitter</a:t>
            </a:r>
            <a:endParaRPr lang="pt-PT" noProof="0" dirty="0"/>
          </a:p>
        </p:txBody>
      </p:sp>
      <p:sp>
        <p:nvSpPr>
          <p:cNvPr id="171" name="Marcador de Posição do Texto 2"/>
          <p:cNvSpPr>
            <a:spLocks noGrp="1"/>
          </p:cNvSpPr>
          <p:nvPr>
            <p:ph type="body" sz="quarter" idx="129" hasCustomPrompt="1"/>
          </p:nvPr>
        </p:nvSpPr>
        <p:spPr>
          <a:xfrm>
            <a:off x="5283071" y="8931566"/>
            <a:ext cx="1672049" cy="118872"/>
          </a:xfrm>
        </p:spPr>
        <p:txBody>
          <a:bodyPr lIns="0" tIns="0" rIns="0" bIns="0" rtlCol="0" anchor="ctr" anchorCtr="0">
            <a:normAutofit/>
          </a:bodyPr>
          <a:lstStyle>
            <a:lvl1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 algn="l" rtl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 rtl="0"/>
            <a:r>
              <a:rPr lang="pt-PT" noProof="0" dirty="0"/>
              <a:t>URL do Blogue</a:t>
            </a:r>
          </a:p>
        </p:txBody>
      </p:sp>
    </p:spTree>
    <p:extLst>
      <p:ext uri="{BB962C8B-B14F-4D97-AF65-F5344CB8AC3E}">
        <p14:creationId xmlns:p14="http://schemas.microsoft.com/office/powerpoint/2010/main" val="177555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elha de cartões de visita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8" name="Retângulo 7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  <p:sp>
          <p:nvSpPr>
            <p:cNvPr id="9" name="Retângulo 8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  <p:sp>
          <p:nvSpPr>
            <p:cNvPr id="10" name="Retângulo 9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  <p:sp>
          <p:nvSpPr>
            <p:cNvPr id="11" name="Retângulo 10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  <p:sp>
          <p:nvSpPr>
            <p:cNvPr id="12" name="Retângulo 11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  <p:sp>
          <p:nvSpPr>
            <p:cNvPr id="13" name="Retângulo 12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  <p:sp>
          <p:nvSpPr>
            <p:cNvPr id="14" name="Retângulo 13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  <p:sp>
          <p:nvSpPr>
            <p:cNvPr id="15" name="Retângulo 14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  <p:sp>
          <p:nvSpPr>
            <p:cNvPr id="16" name="Retângulo 15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  <p:sp>
          <p:nvSpPr>
            <p:cNvPr id="17" name="Retângulo 16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dirty="0"/>
            </a:p>
          </p:txBody>
        </p:sp>
      </p:grpSp>
      <p:sp>
        <p:nvSpPr>
          <p:cNvPr id="2" name="Marcador de Posição do Título 1" hidden="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PT"/>
              <a:t>Clique para editar o estilo</a:t>
            </a:r>
            <a:endParaRPr lang="en-US" dirty="0"/>
          </a:p>
        </p:txBody>
      </p:sp>
      <p:sp>
        <p:nvSpPr>
          <p:cNvPr id="3" name="Marcador de Posição do Texto 2" hidden="1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PT"/>
              <a:t>Clique para editar os estilos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a Data 3" hidden="1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 dirty="0" smtClean="0"/>
              <a:t>31/7/2013</a:t>
            </a:r>
            <a:endParaRPr lang="en-US" dirty="0"/>
          </a:p>
        </p:txBody>
      </p:sp>
      <p:sp>
        <p:nvSpPr>
          <p:cNvPr id="5" name="Marcador de Posição do Rodapé 4" hidden="1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Marcador de Posição do Número do Diapositivo 5" hidden="1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 dirty="0" smtClean="0"/>
              <a:t>‹#›</a:t>
            </a:r>
            <a:endParaRPr lang="en-US" dirty="0"/>
          </a:p>
        </p:txBody>
      </p:sp>
      <p:grpSp>
        <p:nvGrpSpPr>
          <p:cNvPr id="19" name="Grupo 18"/>
          <p:cNvGrpSpPr/>
          <p:nvPr userDrawn="1"/>
        </p:nvGrpSpPr>
        <p:grpSpPr>
          <a:xfrm>
            <a:off x="775157" y="551022"/>
            <a:ext cx="2994825" cy="1642964"/>
            <a:chOff x="775157" y="551022"/>
            <a:chExt cx="2994825" cy="1642964"/>
          </a:xfrm>
        </p:grpSpPr>
        <p:pic>
          <p:nvPicPr>
            <p:cNvPr id="182" name="Imagem 181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9" name="Imagem 2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30" name="Imagem 2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31" name="Imagem 3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32" name="Imagem 3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33" name="Imagem 3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34" name="Imagem 3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35" name="Imagem 3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36" name="Grupo 35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37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49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50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51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83" name="Grupo 182"/>
          <p:cNvGrpSpPr/>
          <p:nvPr userDrawn="1"/>
        </p:nvGrpSpPr>
        <p:grpSpPr>
          <a:xfrm>
            <a:off x="3977640" y="551022"/>
            <a:ext cx="2994825" cy="1642964"/>
            <a:chOff x="775157" y="551022"/>
            <a:chExt cx="2994825" cy="1642964"/>
          </a:xfrm>
        </p:grpSpPr>
        <p:pic>
          <p:nvPicPr>
            <p:cNvPr id="184" name="Imagem 18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185" name="Imagem 18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186" name="Imagem 18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187" name="Imagem 18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188" name="Imagem 18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189" name="Imagem 18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190" name="Imagem 18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191" name="Imagem 19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192" name="Grupo 19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193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4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5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6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7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98" name="Grupo 197"/>
          <p:cNvGrpSpPr/>
          <p:nvPr userDrawn="1"/>
        </p:nvGrpSpPr>
        <p:grpSpPr>
          <a:xfrm>
            <a:off x="775157" y="2380727"/>
            <a:ext cx="2994825" cy="1642964"/>
            <a:chOff x="775157" y="551022"/>
            <a:chExt cx="2994825" cy="1642964"/>
          </a:xfrm>
        </p:grpSpPr>
        <p:pic>
          <p:nvPicPr>
            <p:cNvPr id="199" name="Imagem 19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00" name="Imagem 19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01" name="Imagem 20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02" name="Imagem 20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03" name="Imagem 20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04" name="Imagem 20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05" name="Imagem 20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06" name="Imagem 20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07" name="Grupo 20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08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09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0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1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2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13" name="Grupo 212"/>
          <p:cNvGrpSpPr/>
          <p:nvPr userDrawn="1"/>
        </p:nvGrpSpPr>
        <p:grpSpPr>
          <a:xfrm>
            <a:off x="3977640" y="2380727"/>
            <a:ext cx="2994825" cy="1642964"/>
            <a:chOff x="775157" y="551022"/>
            <a:chExt cx="2994825" cy="1642964"/>
          </a:xfrm>
        </p:grpSpPr>
        <p:pic>
          <p:nvPicPr>
            <p:cNvPr id="214" name="Imagem 21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15" name="Imagem 21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16" name="Imagem 21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17" name="Imagem 21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18" name="Imagem 21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19" name="Imagem 21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20" name="Imagem 21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21" name="Imagem 22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22" name="Grupo 22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23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4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5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6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7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28" name="Grupo 227"/>
          <p:cNvGrpSpPr/>
          <p:nvPr userDrawn="1"/>
        </p:nvGrpSpPr>
        <p:grpSpPr>
          <a:xfrm>
            <a:off x="775157" y="4206240"/>
            <a:ext cx="2994825" cy="1642964"/>
            <a:chOff x="775157" y="551022"/>
            <a:chExt cx="2994825" cy="1642964"/>
          </a:xfrm>
        </p:grpSpPr>
        <p:pic>
          <p:nvPicPr>
            <p:cNvPr id="229" name="Imagem 22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30" name="Imagem 22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31" name="Imagem 23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32" name="Imagem 23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33" name="Imagem 23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34" name="Imagem 23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35" name="Imagem 23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36" name="Imagem 23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37" name="Grupo 23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38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39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0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1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2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43" name="Grupo 242"/>
          <p:cNvGrpSpPr/>
          <p:nvPr userDrawn="1"/>
        </p:nvGrpSpPr>
        <p:grpSpPr>
          <a:xfrm>
            <a:off x="3977640" y="4206240"/>
            <a:ext cx="2994825" cy="1642964"/>
            <a:chOff x="775157" y="551022"/>
            <a:chExt cx="2994825" cy="1642964"/>
          </a:xfrm>
        </p:grpSpPr>
        <p:pic>
          <p:nvPicPr>
            <p:cNvPr id="244" name="Imagem 24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45" name="Imagem 24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46" name="Imagem 24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47" name="Imagem 24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48" name="Imagem 24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49" name="Imagem 24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50" name="Imagem 24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51" name="Imagem 25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52" name="Grupo 25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53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4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5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6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7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58" name="Grupo 257"/>
          <p:cNvGrpSpPr/>
          <p:nvPr userDrawn="1"/>
        </p:nvGrpSpPr>
        <p:grpSpPr>
          <a:xfrm>
            <a:off x="775157" y="6036478"/>
            <a:ext cx="2994825" cy="1642964"/>
            <a:chOff x="775157" y="551022"/>
            <a:chExt cx="2994825" cy="1642964"/>
          </a:xfrm>
        </p:grpSpPr>
        <p:pic>
          <p:nvPicPr>
            <p:cNvPr id="259" name="Imagem 25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60" name="Imagem 25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61" name="Imagem 26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62" name="Imagem 26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63" name="Imagem 26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64" name="Imagem 26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65" name="Imagem 26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66" name="Imagem 26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67" name="Grupo 26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68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69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0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1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2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73" name="Grupo 272"/>
          <p:cNvGrpSpPr/>
          <p:nvPr userDrawn="1"/>
        </p:nvGrpSpPr>
        <p:grpSpPr>
          <a:xfrm>
            <a:off x="3977640" y="6036478"/>
            <a:ext cx="2994825" cy="1642964"/>
            <a:chOff x="775157" y="551022"/>
            <a:chExt cx="2994825" cy="1642964"/>
          </a:xfrm>
        </p:grpSpPr>
        <p:pic>
          <p:nvPicPr>
            <p:cNvPr id="274" name="Imagem 27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75" name="Imagem 27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76" name="Imagem 27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77" name="Imagem 27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78" name="Imagem 27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79" name="Imagem 27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80" name="Imagem 27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81" name="Imagem 28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82" name="Grupo 28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83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4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5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6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7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88" name="Grupo 287"/>
          <p:cNvGrpSpPr/>
          <p:nvPr userDrawn="1"/>
        </p:nvGrpSpPr>
        <p:grpSpPr>
          <a:xfrm>
            <a:off x="775157" y="7863840"/>
            <a:ext cx="2994825" cy="1642964"/>
            <a:chOff x="775157" y="551022"/>
            <a:chExt cx="2994825" cy="1642964"/>
          </a:xfrm>
        </p:grpSpPr>
        <p:pic>
          <p:nvPicPr>
            <p:cNvPr id="289" name="Imagem 28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90" name="Imagem 28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91" name="Imagem 29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92" name="Imagem 29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93" name="Imagem 29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94" name="Imagem 29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95" name="Imagem 29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96" name="Imagem 29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97" name="Grupo 29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98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99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0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1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2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303" name="Grupo 302"/>
          <p:cNvGrpSpPr/>
          <p:nvPr userDrawn="1"/>
        </p:nvGrpSpPr>
        <p:grpSpPr>
          <a:xfrm>
            <a:off x="3977640" y="7863840"/>
            <a:ext cx="2994825" cy="1642964"/>
            <a:chOff x="775157" y="551022"/>
            <a:chExt cx="2994825" cy="1642964"/>
          </a:xfrm>
        </p:grpSpPr>
        <p:pic>
          <p:nvPicPr>
            <p:cNvPr id="304" name="Imagem 30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305" name="Imagem 30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306" name="Imagem 30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307" name="Imagem 30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308" name="Imagem 30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309" name="Imagem 30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310" name="Imagem 30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311" name="Imagem 31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312" name="Grupo 31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313" name="Imagem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4" name="Imagem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5" name="Imagem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6" name="Imagem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7" name="Imagem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203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448" userDrawn="1">
          <p15:clr>
            <a:srgbClr val="A4A3A4"/>
          </p15:clr>
        </p15:guide>
        <p15:guide id="3" pos="432" userDrawn="1">
          <p15:clr>
            <a:srgbClr val="A4A3A4"/>
          </p15:clr>
        </p15:guide>
        <p15:guide id="4" pos="4464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1440" userDrawn="1">
          <p15:clr>
            <a:srgbClr val="A4A3A4"/>
          </p15:clr>
        </p15:guide>
        <p15:guide id="7" orient="horz" pos="2592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orient="horz" pos="4896" userDrawn="1">
          <p15:clr>
            <a:srgbClr val="A4A3A4"/>
          </p15:clr>
        </p15:guide>
        <p15:guide id="10" orient="horz" pos="6048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Marcador de Posição do Texto 148"/>
          <p:cNvSpPr>
            <a:spLocks noGrp="1"/>
          </p:cNvSpPr>
          <p:nvPr>
            <p:ph type="body" sz="quarter" idx="88"/>
          </p:nvPr>
        </p:nvSpPr>
        <p:spPr/>
        <p:txBody>
          <a:bodyPr rtlCol="0"/>
          <a:lstStyle/>
          <a:p>
            <a:pPr rtl="0"/>
            <a:r>
              <a:rPr lang="pt-PT" dirty="0" smtClean="0"/>
              <a:t>Maria Oliveira</a:t>
            </a:r>
            <a:endParaRPr lang="pt-PT" dirty="0"/>
          </a:p>
        </p:txBody>
      </p:sp>
      <p:sp>
        <p:nvSpPr>
          <p:cNvPr id="150" name="Marcador de Posição do Texto 149"/>
          <p:cNvSpPr>
            <a:spLocks noGrp="1"/>
          </p:cNvSpPr>
          <p:nvPr>
            <p:ph type="body" sz="quarter" idx="89"/>
          </p:nvPr>
        </p:nvSpPr>
        <p:spPr/>
        <p:txBody>
          <a:bodyPr rtlCol="0">
            <a:normAutofit fontScale="70000" lnSpcReduction="20000"/>
          </a:bodyPr>
          <a:lstStyle/>
          <a:p>
            <a:pPr rtl="0"/>
            <a:r>
              <a:rPr lang="pt-PT" dirty="0" smtClean="0"/>
              <a:t>Criadora de livros de recortes e aficionada das artes manuais</a:t>
            </a:r>
            <a:endParaRPr lang="pt-PT" dirty="0"/>
          </a:p>
        </p:txBody>
      </p:sp>
      <p:sp>
        <p:nvSpPr>
          <p:cNvPr id="151" name="Marcador de Posição do Texto 150"/>
          <p:cNvSpPr>
            <a:spLocks noGrp="1"/>
          </p:cNvSpPr>
          <p:nvPr>
            <p:ph type="body" sz="quarter" idx="90"/>
          </p:nvPr>
        </p:nvSpPr>
        <p:spPr/>
        <p:txBody>
          <a:bodyPr rtlCol="0"/>
          <a:lstStyle/>
          <a:p>
            <a:pPr rtl="0"/>
            <a:r>
              <a:rPr lang="pt-PT" dirty="0" smtClean="0"/>
              <a:t>95 765 43 21 telemóvel</a:t>
            </a:r>
            <a:endParaRPr lang="pt-PT" dirty="0"/>
          </a:p>
        </p:txBody>
      </p:sp>
      <p:sp>
        <p:nvSpPr>
          <p:cNvPr id="152" name="Marcador de Posição do Texto 151"/>
          <p:cNvSpPr>
            <a:spLocks noGrp="1"/>
          </p:cNvSpPr>
          <p:nvPr>
            <p:ph type="body" sz="quarter" idx="91"/>
          </p:nvPr>
        </p:nvSpPr>
        <p:spPr/>
        <p:txBody>
          <a:bodyPr rtlCol="0"/>
          <a:lstStyle/>
          <a:p>
            <a:pPr rtl="0"/>
            <a:r>
              <a:rPr lang="pt-PT" dirty="0" smtClean="0"/>
              <a:t>23 123 45 67 casa</a:t>
            </a:r>
            <a:endParaRPr lang="pt-PT" dirty="0"/>
          </a:p>
        </p:txBody>
      </p:sp>
      <p:sp>
        <p:nvSpPr>
          <p:cNvPr id="153" name="Marcador de Posição do Texto 152"/>
          <p:cNvSpPr>
            <a:spLocks noGrp="1"/>
          </p:cNvSpPr>
          <p:nvPr>
            <p:ph type="body" sz="quarter" idx="92"/>
          </p:nvPr>
        </p:nvSpPr>
        <p:spPr/>
        <p:txBody>
          <a:bodyPr rtlCol="0"/>
          <a:lstStyle/>
          <a:p>
            <a:pPr rtl="0"/>
            <a:r>
              <a:rPr lang="pt-PT" dirty="0" smtClean="0"/>
              <a:t>moliveira@example.com</a:t>
            </a:r>
            <a:endParaRPr lang="pt-PT" dirty="0"/>
          </a:p>
        </p:txBody>
      </p:sp>
      <p:sp>
        <p:nvSpPr>
          <p:cNvPr id="154" name="Marcador de Posição do Texto 153"/>
          <p:cNvSpPr>
            <a:spLocks noGrp="1"/>
          </p:cNvSpPr>
          <p:nvPr>
            <p:ph type="body" sz="quarter" idx="93"/>
          </p:nvPr>
        </p:nvSpPr>
        <p:spPr/>
        <p:txBody>
          <a:bodyPr rtlCol="0"/>
          <a:lstStyle/>
          <a:p>
            <a:pPr rtl="0"/>
            <a:r>
              <a:rPr lang="pt-PT" dirty="0" smtClean="0"/>
              <a:t>@</a:t>
            </a:r>
            <a:r>
              <a:rPr lang="pt-PT" dirty="0" err="1" smtClean="0"/>
              <a:t>moliveiraexamplecom</a:t>
            </a:r>
            <a:endParaRPr lang="pt-PT" dirty="0"/>
          </a:p>
        </p:txBody>
      </p:sp>
      <p:sp>
        <p:nvSpPr>
          <p:cNvPr id="155" name="Marcador de Posição do Texto 154"/>
          <p:cNvSpPr>
            <a:spLocks noGrp="1"/>
          </p:cNvSpPr>
          <p:nvPr>
            <p:ph type="body" sz="quarter" idx="94"/>
          </p:nvPr>
        </p:nvSpPr>
        <p:spPr/>
        <p:txBody>
          <a:bodyPr rtlCol="0"/>
          <a:lstStyle/>
          <a:p>
            <a:pPr rtl="0"/>
            <a:r>
              <a:rPr lang="pt-PT" dirty="0" smtClean="0"/>
              <a:t>www.example.com/moliveira/blogue</a:t>
            </a:r>
            <a:endParaRPr lang="pt-PT" dirty="0"/>
          </a:p>
        </p:txBody>
      </p:sp>
      <p:sp>
        <p:nvSpPr>
          <p:cNvPr id="325" name="Marcador de Posição do Texto 324"/>
          <p:cNvSpPr>
            <a:spLocks noGrp="1"/>
          </p:cNvSpPr>
          <p:nvPr>
            <p:ph type="body" sz="quarter" idx="81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26" name="Marcador de Posição do Texto 325"/>
          <p:cNvSpPr>
            <a:spLocks noGrp="1"/>
          </p:cNvSpPr>
          <p:nvPr>
            <p:ph type="body" sz="quarter" idx="82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27" name="Marcador de Posição do Texto 326"/>
          <p:cNvSpPr>
            <a:spLocks noGrp="1"/>
          </p:cNvSpPr>
          <p:nvPr>
            <p:ph type="body" sz="quarter" idx="83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28" name="Marcador de Posição do Texto 327"/>
          <p:cNvSpPr>
            <a:spLocks noGrp="1"/>
          </p:cNvSpPr>
          <p:nvPr>
            <p:ph type="body" sz="quarter" idx="84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29" name="Marcador de Posição do Texto 328"/>
          <p:cNvSpPr>
            <a:spLocks noGrp="1"/>
          </p:cNvSpPr>
          <p:nvPr>
            <p:ph type="body" sz="quarter" idx="85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0" name="Marcador de Posição do Texto 329"/>
          <p:cNvSpPr>
            <a:spLocks noGrp="1"/>
          </p:cNvSpPr>
          <p:nvPr>
            <p:ph type="body" sz="quarter" idx="86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1" name="Marcador de Posição do Texto 330"/>
          <p:cNvSpPr>
            <a:spLocks noGrp="1"/>
          </p:cNvSpPr>
          <p:nvPr>
            <p:ph type="body" sz="quarter" idx="87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18" name="Marcador de Posição do Texto 317"/>
          <p:cNvSpPr>
            <a:spLocks noGrp="1"/>
          </p:cNvSpPr>
          <p:nvPr>
            <p:ph type="body" sz="quarter" idx="74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19" name="Marcador de Posição do Texto 318"/>
          <p:cNvSpPr>
            <a:spLocks noGrp="1"/>
          </p:cNvSpPr>
          <p:nvPr>
            <p:ph type="body" sz="quarter" idx="75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20" name="Marcador de Posição do Texto 319"/>
          <p:cNvSpPr>
            <a:spLocks noGrp="1"/>
          </p:cNvSpPr>
          <p:nvPr>
            <p:ph type="body" sz="quarter" idx="76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21" name="Marcador de Posição do Texto 320"/>
          <p:cNvSpPr>
            <a:spLocks noGrp="1"/>
          </p:cNvSpPr>
          <p:nvPr>
            <p:ph type="body" sz="quarter" idx="77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22" name="Marcador de Posição do Texto 321"/>
          <p:cNvSpPr>
            <a:spLocks noGrp="1"/>
          </p:cNvSpPr>
          <p:nvPr>
            <p:ph type="body" sz="quarter" idx="78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23" name="Marcador de Posição do Texto 322"/>
          <p:cNvSpPr>
            <a:spLocks noGrp="1"/>
          </p:cNvSpPr>
          <p:nvPr>
            <p:ph type="body" sz="quarter" idx="79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24" name="Marcador de Posição do Texto 323"/>
          <p:cNvSpPr>
            <a:spLocks noGrp="1"/>
          </p:cNvSpPr>
          <p:nvPr>
            <p:ph type="body" sz="quarter" idx="80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11" name="Marcador de Posição do Texto 310"/>
          <p:cNvSpPr>
            <a:spLocks noGrp="1"/>
          </p:cNvSpPr>
          <p:nvPr>
            <p:ph type="body" sz="quarter" idx="28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13" name="Marcador de Posição do Texto 312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12" name="Marcador de Posição do Texto 311"/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14" name="Marcador de Posição do Texto 313"/>
          <p:cNvSpPr>
            <a:spLocks noGrp="1"/>
          </p:cNvSpPr>
          <p:nvPr>
            <p:ph type="body" sz="quarter" idx="70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15" name="Marcador de Posição do Texto 314"/>
          <p:cNvSpPr>
            <a:spLocks noGrp="1"/>
          </p:cNvSpPr>
          <p:nvPr>
            <p:ph type="body" sz="quarter" idx="71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16" name="Marcador de Posição do Texto 315"/>
          <p:cNvSpPr>
            <a:spLocks noGrp="1"/>
          </p:cNvSpPr>
          <p:nvPr>
            <p:ph type="body" sz="quarter" idx="72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17" name="Marcador de Posição do Texto 316"/>
          <p:cNvSpPr>
            <a:spLocks noGrp="1"/>
          </p:cNvSpPr>
          <p:nvPr>
            <p:ph type="body" sz="quarter" idx="73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9" name="Marcador de Posição do Texto 338"/>
          <p:cNvSpPr>
            <a:spLocks noGrp="1"/>
          </p:cNvSpPr>
          <p:nvPr>
            <p:ph type="body" sz="quarter" idx="102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0" name="Marcador de Posição do Texto 339"/>
          <p:cNvSpPr>
            <a:spLocks noGrp="1"/>
          </p:cNvSpPr>
          <p:nvPr>
            <p:ph type="body" sz="quarter" idx="103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1" name="Marcador de Posição do Texto 340"/>
          <p:cNvSpPr>
            <a:spLocks noGrp="1"/>
          </p:cNvSpPr>
          <p:nvPr>
            <p:ph type="body" sz="quarter" idx="104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2" name="Marcador de Posição do Texto 341"/>
          <p:cNvSpPr>
            <a:spLocks noGrp="1"/>
          </p:cNvSpPr>
          <p:nvPr>
            <p:ph type="body" sz="quarter" idx="105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3" name="Marcador de Posição do Texto 342"/>
          <p:cNvSpPr>
            <a:spLocks noGrp="1"/>
          </p:cNvSpPr>
          <p:nvPr>
            <p:ph type="body" sz="quarter" idx="106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4" name="Marcador de Posição do Texto 343"/>
          <p:cNvSpPr>
            <a:spLocks noGrp="1"/>
          </p:cNvSpPr>
          <p:nvPr>
            <p:ph type="body" sz="quarter" idx="107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5" name="Marcador de Posição do Texto 344"/>
          <p:cNvSpPr>
            <a:spLocks noGrp="1"/>
          </p:cNvSpPr>
          <p:nvPr>
            <p:ph type="body" sz="quarter" idx="108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2" name="Marcador de Posição do Texto 331"/>
          <p:cNvSpPr>
            <a:spLocks noGrp="1"/>
          </p:cNvSpPr>
          <p:nvPr>
            <p:ph type="body" sz="quarter" idx="95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3" name="Marcador de Posição do Texto 332"/>
          <p:cNvSpPr>
            <a:spLocks noGrp="1"/>
          </p:cNvSpPr>
          <p:nvPr>
            <p:ph type="body" sz="quarter" idx="96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4" name="Marcador de Posição do Texto 333"/>
          <p:cNvSpPr>
            <a:spLocks noGrp="1"/>
          </p:cNvSpPr>
          <p:nvPr>
            <p:ph type="body" sz="quarter" idx="97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5" name="Marcador de Posição do Texto 334"/>
          <p:cNvSpPr>
            <a:spLocks noGrp="1"/>
          </p:cNvSpPr>
          <p:nvPr>
            <p:ph type="body" sz="quarter" idx="98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6" name="Marcador de Posição do Texto 335"/>
          <p:cNvSpPr>
            <a:spLocks noGrp="1"/>
          </p:cNvSpPr>
          <p:nvPr>
            <p:ph type="body" sz="quarter" idx="99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7" name="Marcador de Posição do Texto 336"/>
          <p:cNvSpPr>
            <a:spLocks noGrp="1"/>
          </p:cNvSpPr>
          <p:nvPr>
            <p:ph type="body" sz="quarter" idx="100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38" name="Marcador de Posição do Texto 337"/>
          <p:cNvSpPr>
            <a:spLocks noGrp="1"/>
          </p:cNvSpPr>
          <p:nvPr>
            <p:ph type="body" sz="quarter" idx="101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3" name="Marcador de Posição do Texto 352"/>
          <p:cNvSpPr>
            <a:spLocks noGrp="1"/>
          </p:cNvSpPr>
          <p:nvPr>
            <p:ph type="body" sz="quarter" idx="116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4" name="Marcador de Posição do Texto 353"/>
          <p:cNvSpPr>
            <a:spLocks noGrp="1"/>
          </p:cNvSpPr>
          <p:nvPr>
            <p:ph type="body" sz="quarter" idx="117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5" name="Marcador de Posição do Texto 354"/>
          <p:cNvSpPr>
            <a:spLocks noGrp="1"/>
          </p:cNvSpPr>
          <p:nvPr>
            <p:ph type="body" sz="quarter" idx="118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6" name="Marcador de Posição do Texto 355"/>
          <p:cNvSpPr>
            <a:spLocks noGrp="1"/>
          </p:cNvSpPr>
          <p:nvPr>
            <p:ph type="body" sz="quarter" idx="119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7" name="Marcador de Posição do Texto 356"/>
          <p:cNvSpPr>
            <a:spLocks noGrp="1"/>
          </p:cNvSpPr>
          <p:nvPr>
            <p:ph type="body" sz="quarter" idx="120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8" name="Marcador de Posição do Texto 357"/>
          <p:cNvSpPr>
            <a:spLocks noGrp="1"/>
          </p:cNvSpPr>
          <p:nvPr>
            <p:ph type="body" sz="quarter" idx="121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9" name="Marcador de Posição do Texto 358"/>
          <p:cNvSpPr>
            <a:spLocks noGrp="1"/>
          </p:cNvSpPr>
          <p:nvPr>
            <p:ph type="body" sz="quarter" idx="122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6" name="Marcador de Posição do Texto 345"/>
          <p:cNvSpPr>
            <a:spLocks noGrp="1"/>
          </p:cNvSpPr>
          <p:nvPr>
            <p:ph type="body" sz="quarter" idx="109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7" name="Marcador de Posição do Texto 346"/>
          <p:cNvSpPr>
            <a:spLocks noGrp="1"/>
          </p:cNvSpPr>
          <p:nvPr>
            <p:ph type="body" sz="quarter" idx="110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8" name="Marcador de Posição do Texto 347"/>
          <p:cNvSpPr>
            <a:spLocks noGrp="1"/>
          </p:cNvSpPr>
          <p:nvPr>
            <p:ph type="body" sz="quarter" idx="111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49" name="Marcador de Posição do Texto 348"/>
          <p:cNvSpPr>
            <a:spLocks noGrp="1"/>
          </p:cNvSpPr>
          <p:nvPr>
            <p:ph type="body" sz="quarter" idx="112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0" name="Marcador de Posição do Texto 349"/>
          <p:cNvSpPr>
            <a:spLocks noGrp="1"/>
          </p:cNvSpPr>
          <p:nvPr>
            <p:ph type="body" sz="quarter" idx="113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1" name="Marcador de Posição do Texto 350"/>
          <p:cNvSpPr>
            <a:spLocks noGrp="1"/>
          </p:cNvSpPr>
          <p:nvPr>
            <p:ph type="body" sz="quarter" idx="114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52" name="Marcador de Posição do Texto 351"/>
          <p:cNvSpPr>
            <a:spLocks noGrp="1"/>
          </p:cNvSpPr>
          <p:nvPr>
            <p:ph type="body" sz="quarter" idx="115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7" name="Marcador de Posição do Texto 366"/>
          <p:cNvSpPr>
            <a:spLocks noGrp="1"/>
          </p:cNvSpPr>
          <p:nvPr>
            <p:ph type="body" sz="quarter" idx="130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8" name="Marcador de Posição do Texto 367"/>
          <p:cNvSpPr>
            <a:spLocks noGrp="1"/>
          </p:cNvSpPr>
          <p:nvPr>
            <p:ph type="body" sz="quarter" idx="131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9" name="Marcador de Posição do Texto 368"/>
          <p:cNvSpPr>
            <a:spLocks noGrp="1"/>
          </p:cNvSpPr>
          <p:nvPr>
            <p:ph type="body" sz="quarter" idx="132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70" name="Marcador de Posição do Texto 369"/>
          <p:cNvSpPr>
            <a:spLocks noGrp="1"/>
          </p:cNvSpPr>
          <p:nvPr>
            <p:ph type="body" sz="quarter" idx="133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71" name="Marcador de Posição do Texto 370"/>
          <p:cNvSpPr>
            <a:spLocks noGrp="1"/>
          </p:cNvSpPr>
          <p:nvPr>
            <p:ph type="body" sz="quarter" idx="134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72" name="Marcador de Posição do Texto 371"/>
          <p:cNvSpPr>
            <a:spLocks noGrp="1"/>
          </p:cNvSpPr>
          <p:nvPr>
            <p:ph type="body" sz="quarter" idx="135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73" name="Marcador de Posição do Texto 372"/>
          <p:cNvSpPr>
            <a:spLocks noGrp="1"/>
          </p:cNvSpPr>
          <p:nvPr>
            <p:ph type="body" sz="quarter" idx="136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0" name="Marcador de Posição do Texto 359"/>
          <p:cNvSpPr>
            <a:spLocks noGrp="1"/>
          </p:cNvSpPr>
          <p:nvPr>
            <p:ph type="body" sz="quarter" idx="123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1" name="Marcador de Posição do Texto 360"/>
          <p:cNvSpPr>
            <a:spLocks noGrp="1"/>
          </p:cNvSpPr>
          <p:nvPr>
            <p:ph type="body" sz="quarter" idx="124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2" name="Marcador de Posição do Texto 361"/>
          <p:cNvSpPr>
            <a:spLocks noGrp="1"/>
          </p:cNvSpPr>
          <p:nvPr>
            <p:ph type="body" sz="quarter" idx="125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3" name="Marcador de Posição do Texto 362"/>
          <p:cNvSpPr>
            <a:spLocks noGrp="1"/>
          </p:cNvSpPr>
          <p:nvPr>
            <p:ph type="body" sz="quarter" idx="126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4" name="Marcador de Posição do Texto 363"/>
          <p:cNvSpPr>
            <a:spLocks noGrp="1"/>
          </p:cNvSpPr>
          <p:nvPr>
            <p:ph type="body" sz="quarter" idx="127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5" name="Marcador de Posição do Texto 364"/>
          <p:cNvSpPr>
            <a:spLocks noGrp="1"/>
          </p:cNvSpPr>
          <p:nvPr>
            <p:ph type="body" sz="quarter" idx="128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  <p:sp>
        <p:nvSpPr>
          <p:cNvPr id="366" name="Marcador de Posição do Texto 365"/>
          <p:cNvSpPr>
            <a:spLocks noGrp="1"/>
          </p:cNvSpPr>
          <p:nvPr>
            <p:ph type="body" sz="quarter" idx="129"/>
          </p:nvPr>
        </p:nvSpPr>
        <p:spPr/>
        <p:txBody>
          <a:bodyPr rtlCol="0"/>
          <a:lstStyle/>
          <a:p>
            <a:pPr rtl="0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6535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tões de Visita de Joaninhas Alinhados à Esquerda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>
          <a:lnSpc>
            <a:spcPct val="90000"/>
          </a:lnSpc>
          <a:defRPr dirty="0" err="1" smtClean="0">
            <a:effectLst>
              <a:outerShdw blurRad="38100" algn="ctr" rotWithShape="0">
                <a:prstClr val="black">
                  <a:alpha val="40000"/>
                </a:prstClr>
              </a:outerShdw>
            </a:effectLst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_Cards_Blossom.potx" id="{986302A7-2254-4F14-A866-DB6814BDBF76}" vid="{9A034F27-AE07-4828-9EFC-A86FAD437F35}"/>
    </a:ext>
  </a:extLst>
</a:theme>
</file>

<file path=ppt/theme/theme2.xml><?xml version="1.0" encoding="utf-8"?>
<a:theme xmlns:a="http://schemas.openxmlformats.org/drawingml/2006/main" name="Office Theme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A2C5C2-251D-4097-9340-6254E26FB42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2ECA5EA-6BFB-4570-94A4-A525B83CFD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C72CD0E-43BF-4E75-86D7-ACF9AC2E83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</Words>
  <Application>Microsoft Office PowerPoint</Application>
  <PresentationFormat>Personalizados</PresentationFormat>
  <Paragraphs>11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 Light</vt:lpstr>
      <vt:lpstr>Candara</vt:lpstr>
      <vt:lpstr>Cartões de Visita de Joaninhas Alinhados à Esquerda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2013-07-31T14:25:52Z</dcterms:created>
  <dcterms:modified xsi:type="dcterms:W3CDTF">2013-12-13T15:51:19Z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