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448">
          <p15:clr>
            <a:srgbClr val="A4A3A4"/>
          </p15:clr>
        </p15:guide>
        <p15:guide id="8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20" autoAdjust="0"/>
  </p:normalViewPr>
  <p:slideViewPr>
    <p:cSldViewPr>
      <p:cViewPr varScale="1">
        <p:scale>
          <a:sx n="71" d="100"/>
          <a:sy n="71" d="100"/>
        </p:scale>
        <p:origin x="2166" y="90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273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F3119A1-1D39-4D01-BA06-ABCDF97C19D1}" type="datetime1">
              <a:rPr lang="pt-PT" smtClean="0"/>
              <a:pPr algn="r" rtl="0"/>
              <a:t>21-01-2014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594554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59C9A4EC-E028-4FF4-BC0F-3F8270C5C5CD}" type="datetime1">
              <a:rPr lang="pt-PT" smtClean="0"/>
              <a:pPr/>
              <a:t>21-01-2014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62857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Para</a:t>
            </a:r>
            <a:r>
              <a:rPr lang="pt-PT" baseline="0" dirty="0"/>
              <a:t> alterar o primeiro cartão de visita de exemplo, substitua o conteúdo pelo seu próprio conteúdo. </a:t>
            </a:r>
          </a:p>
          <a:p>
            <a:pPr rtl="0"/>
            <a:endParaRPr lang="pt-PT" baseline="0" noProof="0" dirty="0" smtClean="0"/>
          </a:p>
          <a:p>
            <a:pPr rtl="0"/>
            <a:r>
              <a:rPr lang="pt-PT" baseline="0" dirty="0" smtClean="0"/>
              <a:t>Em </a:t>
            </a:r>
            <a:r>
              <a:rPr lang="pt-PT" baseline="0" dirty="0"/>
              <a:t>alternativa, se preferir começar do zero, prima o botão Novo Diapositivo no separador Base para inserir uma página nova. Introduza o seu texto nos marcadores de posição vazios.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1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ha com 10 Cartões de Vis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arcador de Posição do Texto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95008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22" name="Marcador de Posição do Texto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12530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12" name="Marcador de Posição do Texto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1723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32" name="Marcador de Posição do Texto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66617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48" name="Marcador de Posição do Texto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0709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25" name="Marcador de Posição do Texto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568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15" name="Marcador de Posição do Texto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95008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16" name="Marcador de Posição do Texto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12530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17" name="Marcador de Posição do Texto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51723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118" name="Marcador de Posição do Texto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66617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19" name="Marcador de Posição do Texto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0709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20" name="Marcador de Posição do Texto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23" name="Marcador de Posição do Texto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777399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24" name="Marcador de Posição do Texto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2952624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26" name="Marcador de Posição do Texto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344554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127" name="Marcador de Posição do Texto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493489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28" name="Marcador de Posição do Texto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34409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29" name="Marcador de Posição do Texto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568" y="38249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32" name="Marcador de Posição do Texto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2777399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33" name="Marcador de Posição do Texto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2952624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34" name="Marcador de Posição do Texto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344554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135" name="Marcador de Posição do Texto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493489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36" name="Marcador de Posição do Texto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34409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38" name="Marcador de Posição do Texto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49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41" name="Marcador de Posição do Texto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607178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42" name="Marcador de Posição do Texto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782403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43" name="Marcador de Posição do Texto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174333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144" name="Marcador de Posição do Texto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23268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45" name="Marcador de Posição do Texto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64188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46" name="Marcador de Posição do Texto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568" y="5654694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50" name="Marcador de Posição do Texto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607178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51" name="Marcador de Posição do Texto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4782403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52" name="Marcador de Posição do Texto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174333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153" name="Marcador de Posição do Texto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23268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54" name="Marcador de Posição do Texto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464188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55" name="Marcador de Posição do Texto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4" y="5654694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58" name="Marcador de Posição do Texto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43692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59" name="Marcador de Posição do Texto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61214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60" name="Marcador de Posição do Texto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04078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161" name="Marcador de Posição do Texto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153013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62" name="Marcador de Posição do Texto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293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63" name="Marcador de Posição do Texto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568" y="7484439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66" name="Marcador de Posição do Texto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43692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67" name="Marcador de Posição do Texto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61214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68" name="Marcador de Posição do Texto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04078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210" name="Marcador de Posição do Texto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153013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211" name="Marcador de Posição do Texto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293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212" name="Marcador de Posição do Texto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4" y="7484439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215" name="Marcador de Posição do Texto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26410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216" name="Marcador de Posição do Texto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4393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217" name="Marcador de Posição do Texto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3125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218" name="Marcador de Posição do Texto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898019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219" name="Marcador de Posição do Texto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2111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220" name="Marcador de Posição do Texto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568" y="931162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223" name="Marcador de Posição do Texto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26410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224" name="Marcador de Posição do Texto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4393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225" name="Marcador de Posição do Texto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83125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226" name="Marcador de Posição do Texto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898019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227" name="Marcador de Posição do Texto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2111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228" name="Marcador de Posição do Texto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4" y="931162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2592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4896" userDrawn="1">
          <p15:clr>
            <a:srgbClr val="FBAE40"/>
          </p15:clr>
        </p15:guide>
        <p15:guide id="9" orient="horz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elha de cartão de visit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tângul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1" name="Retângul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2" name="Retângul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3" name="Retângul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4" name="Retângul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5" name="Retângul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6" name="Retângul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7" name="Retângul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8" name="Retângul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</p:grpSp>
      <p:sp>
        <p:nvSpPr>
          <p:cNvPr id="2" name="Marcador de Posição do Título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66DE080-FFD8-46FD-B091-7213E7CE1CC5}" type="datetime1">
              <a:rPr lang="pt-PT" smtClean="0"/>
              <a:t>21-01-2014</a:t>
            </a:fld>
            <a:endParaRPr lang="pt-PT" dirty="0"/>
          </a:p>
        </p:txBody>
      </p:sp>
      <p:sp>
        <p:nvSpPr>
          <p:cNvPr id="5" name="Marcador de Posição do Rodapé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6" name="Marcador de Posição do Número do Diapositivo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32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Marcador de Posição do Texto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Rodrigo Teixeira</a:t>
            </a:r>
            <a:endParaRPr lang="pt-PT" dirty="0"/>
          </a:p>
        </p:txBody>
      </p:sp>
      <p:sp>
        <p:nvSpPr>
          <p:cNvPr id="90" name="Marcador de Posição do Texto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Vice-Presidente</a:t>
            </a:r>
            <a:endParaRPr lang="pt-PT" dirty="0"/>
          </a:p>
        </p:txBody>
      </p:sp>
      <p:sp>
        <p:nvSpPr>
          <p:cNvPr id="92" name="Marcador de Posição do Texto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pt-PT" dirty="0" err="1" smtClean="0"/>
              <a:t>Fabrikam</a:t>
            </a:r>
            <a:endParaRPr lang="pt-PT" dirty="0"/>
          </a:p>
        </p:txBody>
      </p:sp>
      <p:sp>
        <p:nvSpPr>
          <p:cNvPr id="91" name="Marcador de Posição do Texto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Rua das Flores N.º124 | 1234-100 Lisboa</a:t>
            </a:r>
            <a:endParaRPr lang="pt-PT" dirty="0"/>
          </a:p>
        </p:txBody>
      </p:sp>
      <p:sp>
        <p:nvSpPr>
          <p:cNvPr id="95" name="Marcador de Posição do Texto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www.fabrikam.com</a:t>
            </a:r>
            <a:endParaRPr lang="pt-PT" dirty="0"/>
          </a:p>
        </p:txBody>
      </p:sp>
      <p:sp>
        <p:nvSpPr>
          <p:cNvPr id="93" name="Marcador de Posição do Texto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21 234 56 77 | rteixeira@fabrikam.com</a:t>
            </a:r>
            <a:endParaRPr lang="pt-PT" dirty="0"/>
          </a:p>
        </p:txBody>
      </p:sp>
      <p:sp>
        <p:nvSpPr>
          <p:cNvPr id="66" name="Marcador de Posição do Texto 65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7" name="Marcador de Posição do Texto 66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8" name="Marcador de Posição do Texto 67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9" name="Marcador de Posição do Texto 6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0" name="Marcador de Posição do Texto 6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1" name="Marcador de Posição do Texto 7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2" name="Marcador de Posição do Texto 71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3" name="Marcador de Posição do Texto 72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4" name="Marcador de Posição do Texto 73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5" name="Marcador de Posição do Texto 74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6" name="Marcador de Posição do Texto 75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7" name="Marcador de Posição do Texto 76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80" name="Marcador de Posição do Texto 79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81" name="Marcador de Posição do Texto 80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82" name="Marcador de Posição do Texto 81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83" name="Marcador de Posição do Texto 8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84" name="Marcador de Posição do Texto 8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85" name="Marcador de Posição do Texto 8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86" name="Marcador de Posição do Texto 85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87" name="Marcador de Posição do Texto 86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88" name="Marcador de Posição do Texto 87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88" name="Marcador de Posição do Texto 28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89" name="Marcador de Posição do Texto 28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0" name="Marcador de Posição do Texto 28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1" name="Marcador de Posição do Texto 29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2" name="Marcador de Posição do Texto 29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3" name="Marcador de Posição do Texto 29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4" name="Marcador de Posição do Texto 29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5" name="Marcador de Posição do Texto 29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6" name="Marcador de Posição do Texto 29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7" name="Marcador de Posição do Texto 29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8" name="Marcador de Posição do Texto 29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9" name="Marcador de Posição do Texto 29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0" name="Marcador de Posição do Texto 29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1" name="Marcador de Posição do Texto 30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2" name="Marcador de Posição do Texto 30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3" name="Marcador de Posição do Texto 30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4" name="Marcador de Posição do Texto 30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5" name="Marcador de Posição do Texto 30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6" name="Marcador de Posição do Texto 30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7" name="Marcador de Posição do Texto 30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8" name="Marcador de Posição do Texto 30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9" name="Marcador de Posição do Texto 30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0" name="Marcador de Posição do Texto 30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1" name="Marcador de Posição do Texto 31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2" name="Marcador de Posição do Texto 31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3" name="Marcador de Posição do Texto 31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4" name="Marcador de Posição do Texto 31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5" name="Marcador de Posição do Texto 31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6" name="Marcador de Posição do Texto 31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7" name="Marcador de Posição do Texto 31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8" name="Marcador de Posição do Texto 31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9" name="Marcador de Posição do Texto 31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20" name="Marcador de Posição do Texto 31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ão de Visita Sem Nome de Logótipo UC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7FD685-13B1-4A7C-81A4-A4D4AA7B21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FEAB1A-331C-4CAD-8F8E-1BCA59D1FD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EAD7AB-7D31-400B-816E-31E59C104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Personalizados</PresentationFormat>
  <Paragraphs>10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Cambria</vt:lpstr>
      <vt:lpstr>Cartão de Visita Sem Nome de Logótipo UC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2013-07-31T14:30:36Z</dcterms:created>
  <dcterms:modified xsi:type="dcterms:W3CDTF">2014-01-21T08:49:57Z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