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313863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14" autoAdjust="0"/>
  </p:normalViewPr>
  <p:slideViewPr>
    <p:cSldViewPr>
      <p:cViewPr varScale="1">
        <p:scale>
          <a:sx n="84" d="100"/>
          <a:sy n="84" d="100"/>
        </p:scale>
        <p:origin x="2754" y="9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B8141EC1-49E5-44F5-B637-061CB1F384DC}" type="datetime1">
              <a:rPr lang="pt-PT" smtClean="0"/>
              <a:t>13-12-2013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772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4064F1B3-6971-4744-9743-F4F31BB21CA3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93457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Para alterar o primeiro cartão de visita de exemplo, substitua o conteúdo pelo seu.</a:t>
            </a:r>
            <a:r>
              <a:rPr lang="pt-PT" baseline="0" dirty="0"/>
              <a:t> Para alterar o logótipo, selecione a imagem "</a:t>
            </a:r>
            <a:r>
              <a:rPr lang="pt-PT" baseline="0"/>
              <a:t>substituir </a:t>
            </a:r>
            <a:r>
              <a:rPr lang="pt-PT" baseline="0" smtClean="0"/>
              <a:t>pelo </a:t>
            </a:r>
            <a:r>
              <a:rPr lang="pt-PT" baseline="0" dirty="0"/>
              <a:t>LOGÓTIPO" e selecione Alterar Imagem no separador Formatar das Ferramentas de Desenho. Se preferir começar do zero, prima o botão Novo Diapositivo no separador Base para inserir uma nova página. Agora introduza o seu texto nos marcadores de posição vazios e adicione o seu logótipo através da opção Inserir Imagem.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9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tões de Visita mais 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arcador de Posição do Texto 19"/>
          <p:cNvSpPr>
            <a:spLocks noGrp="1"/>
          </p:cNvSpPr>
          <p:nvPr>
            <p:ph type="body" sz="quarter" idx="10" hasCustomPrompt="1"/>
          </p:nvPr>
        </p:nvSpPr>
        <p:spPr>
          <a:xfrm>
            <a:off x="914399" y="652229"/>
            <a:ext cx="1906137" cy="138345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 dirty="0" smtClean="0"/>
              <a:t>[Nome]</a:t>
            </a:r>
            <a:endParaRPr lang="pt-PT" noProof="0" dirty="0"/>
          </a:p>
        </p:txBody>
      </p:sp>
      <p:sp>
        <p:nvSpPr>
          <p:cNvPr id="22" name="Marcador de Posição do Texto 21"/>
          <p:cNvSpPr>
            <a:spLocks noGrp="1"/>
          </p:cNvSpPr>
          <p:nvPr>
            <p:ph type="body" sz="quarter" idx="11" hasCustomPrompt="1"/>
          </p:nvPr>
        </p:nvSpPr>
        <p:spPr>
          <a:xfrm>
            <a:off x="914399" y="809626"/>
            <a:ext cx="1907741" cy="154890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[Cargo]</a:t>
            </a:r>
            <a:endParaRPr lang="pt-PT" noProof="0" dirty="0"/>
          </a:p>
        </p:txBody>
      </p:sp>
      <p:sp>
        <p:nvSpPr>
          <p:cNvPr id="112" name="Marcador de Posição do Texto 31"/>
          <p:cNvSpPr>
            <a:spLocks noGrp="1"/>
          </p:cNvSpPr>
          <p:nvPr>
            <p:ph type="body" sz="quarter" idx="80" hasCustomPrompt="1"/>
          </p:nvPr>
        </p:nvSpPr>
        <p:spPr>
          <a:xfrm>
            <a:off x="914400" y="1524408"/>
            <a:ext cx="2743200" cy="140081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[Empresa]</a:t>
            </a:r>
            <a:endParaRPr lang="pt-PT" noProof="0" dirty="0"/>
          </a:p>
        </p:txBody>
      </p:sp>
      <p:sp>
        <p:nvSpPr>
          <p:cNvPr id="32" name="Marcador de Posição do Texto 31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666459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[Endereço, Localidade, Código Postal]</a:t>
            </a:r>
            <a:endParaRPr lang="pt-PT" noProof="0" dirty="0"/>
          </a:p>
        </p:txBody>
      </p:sp>
      <p:sp>
        <p:nvSpPr>
          <p:cNvPr id="24" name="Marcador de Posição do Texto 23"/>
          <p:cNvSpPr>
            <a:spLocks noGrp="1"/>
          </p:cNvSpPr>
          <p:nvPr>
            <p:ph type="body" sz="quarter" idx="12" hasCustomPrompt="1"/>
          </p:nvPr>
        </p:nvSpPr>
        <p:spPr>
          <a:xfrm>
            <a:off x="914398" y="1894584"/>
            <a:ext cx="482196" cy="11554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125" name="Marcador de Posição do Texto 23"/>
          <p:cNvSpPr>
            <a:spLocks noGrp="1"/>
          </p:cNvSpPr>
          <p:nvPr>
            <p:ph type="body" sz="quarter" idx="82" hasCustomPrompt="1"/>
          </p:nvPr>
        </p:nvSpPr>
        <p:spPr>
          <a:xfrm>
            <a:off x="1396594" y="1892647"/>
            <a:ext cx="660806" cy="12729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[Nº Telefone]</a:t>
            </a:r>
            <a:endParaRPr lang="pt-PT" noProof="0" dirty="0"/>
          </a:p>
        </p:txBody>
      </p:sp>
      <p:sp>
        <p:nvSpPr>
          <p:cNvPr id="113" name="Marcador de Posição do Texto 23"/>
          <p:cNvSpPr>
            <a:spLocks noGrp="1"/>
          </p:cNvSpPr>
          <p:nvPr>
            <p:ph type="body" sz="quarter" idx="81" hasCustomPrompt="1"/>
          </p:nvPr>
        </p:nvSpPr>
        <p:spPr>
          <a:xfrm>
            <a:off x="2068940" y="1891295"/>
            <a:ext cx="344466" cy="12864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137" name="Marcador de Posição do Texto 23"/>
          <p:cNvSpPr>
            <a:spLocks noGrp="1"/>
          </p:cNvSpPr>
          <p:nvPr>
            <p:ph type="body" sz="quarter" idx="83" hasCustomPrompt="1"/>
          </p:nvPr>
        </p:nvSpPr>
        <p:spPr>
          <a:xfrm>
            <a:off x="2424946" y="1891295"/>
            <a:ext cx="1232654" cy="12864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[E-mail]</a:t>
            </a:r>
            <a:endParaRPr lang="pt-PT" noProof="0" dirty="0"/>
          </a:p>
        </p:txBody>
      </p:sp>
      <p:sp>
        <p:nvSpPr>
          <p:cNvPr id="28" name="Marcador de Posição do Texto 2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016185"/>
            <a:ext cx="270180" cy="15012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148" name="Marcador de Posição do Texto 27"/>
          <p:cNvSpPr>
            <a:spLocks noGrp="1"/>
          </p:cNvSpPr>
          <p:nvPr>
            <p:ph type="body" sz="quarter" idx="84" hasCustomPrompt="1"/>
          </p:nvPr>
        </p:nvSpPr>
        <p:spPr>
          <a:xfrm>
            <a:off x="1214620" y="2027608"/>
            <a:ext cx="2442980" cy="13870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[Endereço Web]</a:t>
            </a:r>
            <a:endParaRPr lang="pt-PT" noProof="0" dirty="0"/>
          </a:p>
        </p:txBody>
      </p:sp>
      <p:sp>
        <p:nvSpPr>
          <p:cNvPr id="169" name="Marcador de Posição do Texto 19"/>
          <p:cNvSpPr>
            <a:spLocks noGrp="1"/>
          </p:cNvSpPr>
          <p:nvPr>
            <p:ph type="body" sz="quarter" idx="85" hasCustomPrompt="1"/>
          </p:nvPr>
        </p:nvSpPr>
        <p:spPr>
          <a:xfrm>
            <a:off x="914400" y="2484249"/>
            <a:ext cx="1905000" cy="15417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 dirty="0" smtClean="0"/>
              <a:t>[Nome]</a:t>
            </a:r>
            <a:endParaRPr lang="pt-PT" noProof="0" dirty="0"/>
          </a:p>
        </p:txBody>
      </p:sp>
      <p:sp>
        <p:nvSpPr>
          <p:cNvPr id="170" name="Marcador de Posição do Texto 21"/>
          <p:cNvSpPr>
            <a:spLocks noGrp="1"/>
          </p:cNvSpPr>
          <p:nvPr>
            <p:ph type="body" sz="quarter" idx="86" hasCustomPrompt="1"/>
          </p:nvPr>
        </p:nvSpPr>
        <p:spPr>
          <a:xfrm>
            <a:off x="914400" y="2670399"/>
            <a:ext cx="1905000" cy="149001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[Cargo]</a:t>
            </a:r>
            <a:endParaRPr lang="pt-PT" noProof="0" dirty="0"/>
          </a:p>
        </p:txBody>
      </p:sp>
      <p:sp>
        <p:nvSpPr>
          <p:cNvPr id="171" name="Marcador de Posição do Texto 31"/>
          <p:cNvSpPr>
            <a:spLocks noGrp="1"/>
          </p:cNvSpPr>
          <p:nvPr>
            <p:ph type="body" sz="quarter" idx="87" hasCustomPrompt="1"/>
          </p:nvPr>
        </p:nvSpPr>
        <p:spPr>
          <a:xfrm>
            <a:off x="914400" y="33564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[Empresa]</a:t>
            </a:r>
            <a:endParaRPr lang="pt-PT" noProof="0" dirty="0"/>
          </a:p>
        </p:txBody>
      </p:sp>
      <p:sp>
        <p:nvSpPr>
          <p:cNvPr id="172" name="Marcador de Posição do Texto 31"/>
          <p:cNvSpPr>
            <a:spLocks noGrp="1"/>
          </p:cNvSpPr>
          <p:nvPr>
            <p:ph type="body" sz="quarter" idx="88" hasCustomPrompt="1"/>
          </p:nvPr>
        </p:nvSpPr>
        <p:spPr>
          <a:xfrm>
            <a:off x="914400" y="34984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[Endereço, Localidade, Código Postal]</a:t>
            </a:r>
            <a:endParaRPr lang="pt-PT" noProof="0" dirty="0"/>
          </a:p>
        </p:txBody>
      </p:sp>
      <p:sp>
        <p:nvSpPr>
          <p:cNvPr id="173" name="Marcador de Posição do Texto 23"/>
          <p:cNvSpPr>
            <a:spLocks noGrp="1"/>
          </p:cNvSpPr>
          <p:nvPr>
            <p:ph type="body" sz="quarter" idx="89" hasCustomPrompt="1"/>
          </p:nvPr>
        </p:nvSpPr>
        <p:spPr>
          <a:xfrm>
            <a:off x="914398" y="3729898"/>
            <a:ext cx="482196" cy="13396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174" name="Marcador de Posição do Texto 23"/>
          <p:cNvSpPr>
            <a:spLocks noGrp="1"/>
          </p:cNvSpPr>
          <p:nvPr>
            <p:ph type="body" sz="quarter" idx="90" hasCustomPrompt="1"/>
          </p:nvPr>
        </p:nvSpPr>
        <p:spPr>
          <a:xfrm>
            <a:off x="1396594" y="3731808"/>
            <a:ext cx="66080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[Nº Telefone]</a:t>
            </a:r>
            <a:endParaRPr lang="pt-PT" noProof="0" dirty="0"/>
          </a:p>
        </p:txBody>
      </p:sp>
      <p:sp>
        <p:nvSpPr>
          <p:cNvPr id="175" name="Marcador de Posição do Texto 23"/>
          <p:cNvSpPr>
            <a:spLocks noGrp="1"/>
          </p:cNvSpPr>
          <p:nvPr>
            <p:ph type="body" sz="quarter" idx="91" hasCustomPrompt="1"/>
          </p:nvPr>
        </p:nvSpPr>
        <p:spPr>
          <a:xfrm>
            <a:off x="2072810" y="3731808"/>
            <a:ext cx="34059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176" name="Marcador de Posição do Texto 23"/>
          <p:cNvSpPr>
            <a:spLocks noGrp="1"/>
          </p:cNvSpPr>
          <p:nvPr>
            <p:ph type="body" sz="quarter" idx="92" hasCustomPrompt="1"/>
          </p:nvPr>
        </p:nvSpPr>
        <p:spPr>
          <a:xfrm>
            <a:off x="2424946" y="3731808"/>
            <a:ext cx="1232654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[E-mail]</a:t>
            </a:r>
            <a:endParaRPr lang="pt-PT" noProof="0" dirty="0"/>
          </a:p>
        </p:txBody>
      </p:sp>
      <p:sp>
        <p:nvSpPr>
          <p:cNvPr id="177" name="Marcador de Posição do Texto 27"/>
          <p:cNvSpPr>
            <a:spLocks noGrp="1"/>
          </p:cNvSpPr>
          <p:nvPr>
            <p:ph type="body" sz="quarter" idx="93" hasCustomPrompt="1"/>
          </p:nvPr>
        </p:nvSpPr>
        <p:spPr>
          <a:xfrm>
            <a:off x="914400" y="3869632"/>
            <a:ext cx="265134" cy="12051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178" name="Marcador de Posição do Texto 27"/>
          <p:cNvSpPr>
            <a:spLocks noGrp="1"/>
          </p:cNvSpPr>
          <p:nvPr>
            <p:ph type="body" sz="quarter" idx="94" hasCustomPrompt="1"/>
          </p:nvPr>
        </p:nvSpPr>
        <p:spPr>
          <a:xfrm>
            <a:off x="1209574" y="3863861"/>
            <a:ext cx="2448026" cy="136639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[Endereço Web]</a:t>
            </a:r>
            <a:endParaRPr lang="pt-PT" noProof="0" dirty="0"/>
          </a:p>
        </p:txBody>
      </p:sp>
      <p:sp>
        <p:nvSpPr>
          <p:cNvPr id="179" name="Marcador de Posição do Texto 19"/>
          <p:cNvSpPr>
            <a:spLocks noGrp="1"/>
          </p:cNvSpPr>
          <p:nvPr>
            <p:ph type="body" sz="quarter" idx="95" hasCustomPrompt="1"/>
          </p:nvPr>
        </p:nvSpPr>
        <p:spPr>
          <a:xfrm>
            <a:off x="914400" y="4309133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 dirty="0" smtClean="0"/>
              <a:t>[Nome]</a:t>
            </a:r>
            <a:endParaRPr lang="pt-PT" noProof="0" dirty="0"/>
          </a:p>
        </p:txBody>
      </p:sp>
      <p:sp>
        <p:nvSpPr>
          <p:cNvPr id="180" name="Marcador de Posição do Texto 21"/>
          <p:cNvSpPr>
            <a:spLocks noGrp="1"/>
          </p:cNvSpPr>
          <p:nvPr>
            <p:ph type="body" sz="quarter" idx="96" hasCustomPrompt="1"/>
          </p:nvPr>
        </p:nvSpPr>
        <p:spPr>
          <a:xfrm>
            <a:off x="914400" y="4491293"/>
            <a:ext cx="1905000" cy="156907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[Cargo]</a:t>
            </a:r>
            <a:endParaRPr lang="pt-PT" noProof="0" dirty="0"/>
          </a:p>
        </p:txBody>
      </p:sp>
      <p:sp>
        <p:nvSpPr>
          <p:cNvPr id="181" name="Marcador de Posição do Texto 31"/>
          <p:cNvSpPr>
            <a:spLocks noGrp="1"/>
          </p:cNvSpPr>
          <p:nvPr>
            <p:ph type="body" sz="quarter" idx="97" hasCustomPrompt="1"/>
          </p:nvPr>
        </p:nvSpPr>
        <p:spPr>
          <a:xfrm>
            <a:off x="914400" y="5181311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[Empresa]</a:t>
            </a:r>
            <a:endParaRPr lang="pt-PT" noProof="0" dirty="0"/>
          </a:p>
        </p:txBody>
      </p:sp>
      <p:sp>
        <p:nvSpPr>
          <p:cNvPr id="182" name="Marcador de Posição do Texto 31"/>
          <p:cNvSpPr>
            <a:spLocks noGrp="1"/>
          </p:cNvSpPr>
          <p:nvPr>
            <p:ph type="body" sz="quarter" idx="98" hasCustomPrompt="1"/>
          </p:nvPr>
        </p:nvSpPr>
        <p:spPr>
          <a:xfrm>
            <a:off x="914400" y="5323361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[Endereço, Localidade, Código Postal]</a:t>
            </a:r>
            <a:endParaRPr lang="pt-PT" noProof="0" dirty="0"/>
          </a:p>
        </p:txBody>
      </p:sp>
      <p:sp>
        <p:nvSpPr>
          <p:cNvPr id="183" name="Marcador de Posição do Texto 23"/>
          <p:cNvSpPr>
            <a:spLocks noGrp="1"/>
          </p:cNvSpPr>
          <p:nvPr>
            <p:ph type="body" sz="quarter" idx="99" hasCustomPrompt="1"/>
          </p:nvPr>
        </p:nvSpPr>
        <p:spPr>
          <a:xfrm>
            <a:off x="914398" y="5554424"/>
            <a:ext cx="482196" cy="132007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184" name="Marcador de Posição do Texto 23"/>
          <p:cNvSpPr>
            <a:spLocks noGrp="1"/>
          </p:cNvSpPr>
          <p:nvPr>
            <p:ph type="body" sz="quarter" idx="100" hasCustomPrompt="1"/>
          </p:nvPr>
        </p:nvSpPr>
        <p:spPr>
          <a:xfrm>
            <a:off x="1396594" y="5556692"/>
            <a:ext cx="66080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[Nº Telefone]</a:t>
            </a:r>
            <a:endParaRPr lang="pt-PT" noProof="0" dirty="0"/>
          </a:p>
        </p:txBody>
      </p:sp>
      <p:sp>
        <p:nvSpPr>
          <p:cNvPr id="185" name="Marcador de Posição do Texto 23"/>
          <p:cNvSpPr>
            <a:spLocks noGrp="1"/>
          </p:cNvSpPr>
          <p:nvPr>
            <p:ph type="body" sz="quarter" idx="101" hasCustomPrompt="1"/>
          </p:nvPr>
        </p:nvSpPr>
        <p:spPr>
          <a:xfrm>
            <a:off x="2068940" y="5556692"/>
            <a:ext cx="34446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186" name="Marcador de Posição do Texto 23"/>
          <p:cNvSpPr>
            <a:spLocks noGrp="1"/>
          </p:cNvSpPr>
          <p:nvPr>
            <p:ph type="body" sz="quarter" idx="102" hasCustomPrompt="1"/>
          </p:nvPr>
        </p:nvSpPr>
        <p:spPr>
          <a:xfrm>
            <a:off x="2413406" y="5556692"/>
            <a:ext cx="1244194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[E-mail]</a:t>
            </a:r>
            <a:endParaRPr lang="pt-PT" noProof="0" dirty="0"/>
          </a:p>
        </p:txBody>
      </p:sp>
      <p:sp>
        <p:nvSpPr>
          <p:cNvPr id="187" name="Marcador de Posição do Texto 27"/>
          <p:cNvSpPr>
            <a:spLocks noGrp="1"/>
          </p:cNvSpPr>
          <p:nvPr>
            <p:ph type="body" sz="quarter" idx="103" hasCustomPrompt="1"/>
          </p:nvPr>
        </p:nvSpPr>
        <p:spPr>
          <a:xfrm>
            <a:off x="914400" y="5688746"/>
            <a:ext cx="265134" cy="13378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188" name="Marcador de Posição do Texto 27"/>
          <p:cNvSpPr>
            <a:spLocks noGrp="1"/>
          </p:cNvSpPr>
          <p:nvPr>
            <p:ph type="body" sz="quarter" idx="104" hasCustomPrompt="1"/>
          </p:nvPr>
        </p:nvSpPr>
        <p:spPr>
          <a:xfrm>
            <a:off x="1209574" y="5698052"/>
            <a:ext cx="2448026" cy="126625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[Endereço Web]</a:t>
            </a:r>
            <a:endParaRPr lang="pt-PT" noProof="0" dirty="0"/>
          </a:p>
        </p:txBody>
      </p:sp>
      <p:sp>
        <p:nvSpPr>
          <p:cNvPr id="189" name="Marcador de Posição do Texto 19"/>
          <p:cNvSpPr>
            <a:spLocks noGrp="1"/>
          </p:cNvSpPr>
          <p:nvPr>
            <p:ph type="body" sz="quarter" idx="105" hasCustomPrompt="1"/>
          </p:nvPr>
        </p:nvSpPr>
        <p:spPr>
          <a:xfrm>
            <a:off x="914400" y="61413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 dirty="0" smtClean="0"/>
              <a:t>[Nome]</a:t>
            </a:r>
            <a:endParaRPr lang="pt-PT" noProof="0" dirty="0"/>
          </a:p>
        </p:txBody>
      </p:sp>
      <p:sp>
        <p:nvSpPr>
          <p:cNvPr id="190" name="Marcador de Posição do Texto 21"/>
          <p:cNvSpPr>
            <a:spLocks noGrp="1"/>
          </p:cNvSpPr>
          <p:nvPr>
            <p:ph type="body" sz="quarter" idx="106" hasCustomPrompt="1"/>
          </p:nvPr>
        </p:nvSpPr>
        <p:spPr>
          <a:xfrm>
            <a:off x="914400" y="6324600"/>
            <a:ext cx="1905000" cy="144887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[Cargo]</a:t>
            </a:r>
            <a:endParaRPr lang="pt-PT" noProof="0" dirty="0"/>
          </a:p>
        </p:txBody>
      </p:sp>
      <p:sp>
        <p:nvSpPr>
          <p:cNvPr id="191" name="Marcador de Posição do Texto 31"/>
          <p:cNvSpPr>
            <a:spLocks noGrp="1"/>
          </p:cNvSpPr>
          <p:nvPr>
            <p:ph type="body" sz="quarter" idx="107" hasCustomPrompt="1"/>
          </p:nvPr>
        </p:nvSpPr>
        <p:spPr>
          <a:xfrm>
            <a:off x="914400" y="70135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[Empresa]</a:t>
            </a:r>
            <a:endParaRPr lang="pt-PT" noProof="0" dirty="0"/>
          </a:p>
        </p:txBody>
      </p:sp>
      <p:sp>
        <p:nvSpPr>
          <p:cNvPr id="192" name="Marcador de Posição do Texto 31"/>
          <p:cNvSpPr>
            <a:spLocks noGrp="1"/>
          </p:cNvSpPr>
          <p:nvPr>
            <p:ph type="body" sz="quarter" idx="108" hasCustomPrompt="1"/>
          </p:nvPr>
        </p:nvSpPr>
        <p:spPr>
          <a:xfrm>
            <a:off x="914400" y="71555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[Endereço, Localidade, Código Postal]</a:t>
            </a:r>
            <a:endParaRPr lang="pt-PT" noProof="0" dirty="0"/>
          </a:p>
        </p:txBody>
      </p:sp>
      <p:sp>
        <p:nvSpPr>
          <p:cNvPr id="193" name="Marcador de Posição do Texto 23"/>
          <p:cNvSpPr>
            <a:spLocks noGrp="1"/>
          </p:cNvSpPr>
          <p:nvPr>
            <p:ph type="body" sz="quarter" idx="109" hasCustomPrompt="1"/>
          </p:nvPr>
        </p:nvSpPr>
        <p:spPr>
          <a:xfrm>
            <a:off x="914398" y="7392314"/>
            <a:ext cx="478326" cy="123341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194" name="Marcador de Posição do Texto 23"/>
          <p:cNvSpPr>
            <a:spLocks noGrp="1"/>
          </p:cNvSpPr>
          <p:nvPr>
            <p:ph type="body" sz="quarter" idx="110" hasCustomPrompt="1"/>
          </p:nvPr>
        </p:nvSpPr>
        <p:spPr>
          <a:xfrm>
            <a:off x="1396594" y="7388908"/>
            <a:ext cx="664677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[Nº Telefone]</a:t>
            </a:r>
            <a:endParaRPr lang="pt-PT" noProof="0" dirty="0"/>
          </a:p>
        </p:txBody>
      </p:sp>
      <p:sp>
        <p:nvSpPr>
          <p:cNvPr id="195" name="Marcador de Posição do Texto 23"/>
          <p:cNvSpPr>
            <a:spLocks noGrp="1"/>
          </p:cNvSpPr>
          <p:nvPr>
            <p:ph type="body" sz="quarter" idx="111" hasCustomPrompt="1"/>
          </p:nvPr>
        </p:nvSpPr>
        <p:spPr>
          <a:xfrm>
            <a:off x="2072810" y="7388908"/>
            <a:ext cx="340595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196" name="Marcador de Posição do Texto 23"/>
          <p:cNvSpPr>
            <a:spLocks noGrp="1"/>
          </p:cNvSpPr>
          <p:nvPr>
            <p:ph type="body" sz="quarter" idx="112" hasCustomPrompt="1"/>
          </p:nvPr>
        </p:nvSpPr>
        <p:spPr>
          <a:xfrm>
            <a:off x="2424944" y="7388908"/>
            <a:ext cx="1232655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[E-mail]</a:t>
            </a:r>
            <a:endParaRPr lang="pt-PT" noProof="0" dirty="0"/>
          </a:p>
        </p:txBody>
      </p:sp>
      <p:sp>
        <p:nvSpPr>
          <p:cNvPr id="197" name="Marcador de Posição do Texto 27"/>
          <p:cNvSpPr>
            <a:spLocks noGrp="1"/>
          </p:cNvSpPr>
          <p:nvPr>
            <p:ph type="body" sz="quarter" idx="113" hasCustomPrompt="1"/>
          </p:nvPr>
        </p:nvSpPr>
        <p:spPr>
          <a:xfrm>
            <a:off x="914400" y="7526732"/>
            <a:ext cx="248548" cy="120977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198" name="Marcador de Posição do Texto 27"/>
          <p:cNvSpPr>
            <a:spLocks noGrp="1"/>
          </p:cNvSpPr>
          <p:nvPr>
            <p:ph type="body" sz="quarter" idx="114" hasCustomPrompt="1"/>
          </p:nvPr>
        </p:nvSpPr>
        <p:spPr>
          <a:xfrm>
            <a:off x="1183341" y="7520962"/>
            <a:ext cx="2474259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[Endereço Web]</a:t>
            </a:r>
            <a:endParaRPr lang="pt-PT" noProof="0" dirty="0"/>
          </a:p>
        </p:txBody>
      </p:sp>
      <p:sp>
        <p:nvSpPr>
          <p:cNvPr id="199" name="Marcador de Posição do Texto 19"/>
          <p:cNvSpPr>
            <a:spLocks noGrp="1"/>
          </p:cNvSpPr>
          <p:nvPr>
            <p:ph type="body" sz="quarter" idx="115" hasCustomPrompt="1"/>
          </p:nvPr>
        </p:nvSpPr>
        <p:spPr>
          <a:xfrm>
            <a:off x="914400" y="79656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 dirty="0" smtClean="0"/>
              <a:t>[Nome]</a:t>
            </a:r>
            <a:endParaRPr lang="pt-PT" noProof="0" dirty="0"/>
          </a:p>
        </p:txBody>
      </p:sp>
      <p:sp>
        <p:nvSpPr>
          <p:cNvPr id="200" name="Marcador de Posição do Texto 21"/>
          <p:cNvSpPr>
            <a:spLocks noGrp="1"/>
          </p:cNvSpPr>
          <p:nvPr>
            <p:ph type="body" sz="quarter" idx="116" hasCustomPrompt="1"/>
          </p:nvPr>
        </p:nvSpPr>
        <p:spPr>
          <a:xfrm>
            <a:off x="914400" y="8147713"/>
            <a:ext cx="1905000" cy="158087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[Cargo]</a:t>
            </a:r>
            <a:endParaRPr lang="pt-PT" noProof="0" dirty="0"/>
          </a:p>
        </p:txBody>
      </p:sp>
      <p:sp>
        <p:nvSpPr>
          <p:cNvPr id="201" name="Marcador de Posição do Texto 31"/>
          <p:cNvSpPr>
            <a:spLocks noGrp="1"/>
          </p:cNvSpPr>
          <p:nvPr>
            <p:ph type="body" sz="quarter" idx="117" hasCustomPrompt="1"/>
          </p:nvPr>
        </p:nvSpPr>
        <p:spPr>
          <a:xfrm>
            <a:off x="914400" y="88378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[Empresa]</a:t>
            </a:r>
            <a:endParaRPr lang="pt-PT" noProof="0" dirty="0"/>
          </a:p>
        </p:txBody>
      </p:sp>
      <p:sp>
        <p:nvSpPr>
          <p:cNvPr id="202" name="Marcador de Posição do Texto 31"/>
          <p:cNvSpPr>
            <a:spLocks noGrp="1"/>
          </p:cNvSpPr>
          <p:nvPr>
            <p:ph type="body" sz="quarter" idx="118" hasCustomPrompt="1"/>
          </p:nvPr>
        </p:nvSpPr>
        <p:spPr>
          <a:xfrm>
            <a:off x="914400" y="89798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[Endereço, Localidade, Código Postal]</a:t>
            </a:r>
            <a:endParaRPr lang="pt-PT" noProof="0" dirty="0"/>
          </a:p>
        </p:txBody>
      </p:sp>
      <p:sp>
        <p:nvSpPr>
          <p:cNvPr id="203" name="Marcador de Posição do Texto 23"/>
          <p:cNvSpPr>
            <a:spLocks noGrp="1"/>
          </p:cNvSpPr>
          <p:nvPr>
            <p:ph type="body" sz="quarter" idx="119" hasCustomPrompt="1"/>
          </p:nvPr>
        </p:nvSpPr>
        <p:spPr>
          <a:xfrm>
            <a:off x="912206" y="9213208"/>
            <a:ext cx="484387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04" name="Marcador de Posição do Texto 23"/>
          <p:cNvSpPr>
            <a:spLocks noGrp="1"/>
          </p:cNvSpPr>
          <p:nvPr>
            <p:ph type="body" sz="quarter" idx="120" hasCustomPrompt="1"/>
          </p:nvPr>
        </p:nvSpPr>
        <p:spPr>
          <a:xfrm>
            <a:off x="1396592" y="9213208"/>
            <a:ext cx="660807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[Nº Telefone]</a:t>
            </a:r>
            <a:endParaRPr lang="pt-PT" noProof="0" dirty="0"/>
          </a:p>
        </p:txBody>
      </p:sp>
      <p:sp>
        <p:nvSpPr>
          <p:cNvPr id="205" name="Marcador de Posição do Texto 23"/>
          <p:cNvSpPr>
            <a:spLocks noGrp="1"/>
          </p:cNvSpPr>
          <p:nvPr>
            <p:ph type="body" sz="quarter" idx="121" hasCustomPrompt="1"/>
          </p:nvPr>
        </p:nvSpPr>
        <p:spPr>
          <a:xfrm>
            <a:off x="2068939" y="9213208"/>
            <a:ext cx="344465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06" name="Marcador de Posição do Texto 23"/>
          <p:cNvSpPr>
            <a:spLocks noGrp="1"/>
          </p:cNvSpPr>
          <p:nvPr>
            <p:ph type="body" sz="quarter" idx="122" hasCustomPrompt="1"/>
          </p:nvPr>
        </p:nvSpPr>
        <p:spPr>
          <a:xfrm>
            <a:off x="2424944" y="9213208"/>
            <a:ext cx="123265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[E-mail]</a:t>
            </a:r>
            <a:endParaRPr lang="pt-PT" noProof="0" dirty="0"/>
          </a:p>
        </p:txBody>
      </p:sp>
      <p:sp>
        <p:nvSpPr>
          <p:cNvPr id="207" name="Marcador de Posição do Texto 27"/>
          <p:cNvSpPr>
            <a:spLocks noGrp="1"/>
          </p:cNvSpPr>
          <p:nvPr>
            <p:ph type="body" sz="quarter" idx="123" hasCustomPrompt="1"/>
          </p:nvPr>
        </p:nvSpPr>
        <p:spPr>
          <a:xfrm>
            <a:off x="914400" y="9351032"/>
            <a:ext cx="248548" cy="12224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08" name="Marcador de Posição do Texto 27"/>
          <p:cNvSpPr>
            <a:spLocks noGrp="1"/>
          </p:cNvSpPr>
          <p:nvPr>
            <p:ph type="body" sz="quarter" idx="124" hasCustomPrompt="1"/>
          </p:nvPr>
        </p:nvSpPr>
        <p:spPr>
          <a:xfrm>
            <a:off x="1179534" y="9355258"/>
            <a:ext cx="2478066" cy="11802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[Endereço Web]</a:t>
            </a:r>
            <a:endParaRPr lang="pt-PT" noProof="0" dirty="0"/>
          </a:p>
        </p:txBody>
      </p:sp>
      <p:sp>
        <p:nvSpPr>
          <p:cNvPr id="209" name="Marcador de Posição do Texto 19"/>
          <p:cNvSpPr>
            <a:spLocks noGrp="1"/>
          </p:cNvSpPr>
          <p:nvPr>
            <p:ph type="body" sz="quarter" idx="125" hasCustomPrompt="1"/>
          </p:nvPr>
        </p:nvSpPr>
        <p:spPr>
          <a:xfrm>
            <a:off x="4114800" y="652231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 dirty="0" smtClean="0"/>
              <a:t>[Nome]</a:t>
            </a:r>
            <a:endParaRPr lang="pt-PT" noProof="0" dirty="0"/>
          </a:p>
        </p:txBody>
      </p:sp>
      <p:sp>
        <p:nvSpPr>
          <p:cNvPr id="210" name="Marcador de Posição do Texto 21"/>
          <p:cNvSpPr>
            <a:spLocks noGrp="1"/>
          </p:cNvSpPr>
          <p:nvPr>
            <p:ph type="body" sz="quarter" idx="126" hasCustomPrompt="1"/>
          </p:nvPr>
        </p:nvSpPr>
        <p:spPr>
          <a:xfrm>
            <a:off x="4114800" y="842411"/>
            <a:ext cx="1905000" cy="148189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[Cargo]</a:t>
            </a:r>
            <a:endParaRPr lang="pt-PT" noProof="0" dirty="0"/>
          </a:p>
        </p:txBody>
      </p:sp>
      <p:sp>
        <p:nvSpPr>
          <p:cNvPr id="211" name="Marcador de Posição do Texto 31"/>
          <p:cNvSpPr>
            <a:spLocks noGrp="1"/>
          </p:cNvSpPr>
          <p:nvPr>
            <p:ph type="body" sz="quarter" idx="127" hasCustomPrompt="1"/>
          </p:nvPr>
        </p:nvSpPr>
        <p:spPr>
          <a:xfrm>
            <a:off x="4114800" y="1524409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[Empresa]</a:t>
            </a:r>
            <a:endParaRPr lang="pt-PT" noProof="0" dirty="0"/>
          </a:p>
        </p:txBody>
      </p:sp>
      <p:sp>
        <p:nvSpPr>
          <p:cNvPr id="212" name="Marcador de Posição do Texto 31"/>
          <p:cNvSpPr>
            <a:spLocks noGrp="1"/>
          </p:cNvSpPr>
          <p:nvPr>
            <p:ph type="body" sz="quarter" idx="128" hasCustomPrompt="1"/>
          </p:nvPr>
        </p:nvSpPr>
        <p:spPr>
          <a:xfrm>
            <a:off x="4114800" y="1666459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[Endereço, Localidade, Código Postal]</a:t>
            </a:r>
            <a:endParaRPr lang="pt-PT" noProof="0" dirty="0"/>
          </a:p>
        </p:txBody>
      </p:sp>
      <p:sp>
        <p:nvSpPr>
          <p:cNvPr id="213" name="Marcador de Posição do Texto 23"/>
          <p:cNvSpPr>
            <a:spLocks noGrp="1"/>
          </p:cNvSpPr>
          <p:nvPr>
            <p:ph type="body" sz="quarter" idx="129" hasCustomPrompt="1"/>
          </p:nvPr>
        </p:nvSpPr>
        <p:spPr>
          <a:xfrm>
            <a:off x="4114798" y="1889249"/>
            <a:ext cx="473786" cy="138359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14" name="Marcador de Posição do Texto 23"/>
          <p:cNvSpPr>
            <a:spLocks noGrp="1"/>
          </p:cNvSpPr>
          <p:nvPr>
            <p:ph type="body" sz="quarter" idx="130" hasCustomPrompt="1"/>
          </p:nvPr>
        </p:nvSpPr>
        <p:spPr>
          <a:xfrm>
            <a:off x="4588583" y="1885950"/>
            <a:ext cx="659593" cy="14185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[Nº Telefone]</a:t>
            </a:r>
            <a:endParaRPr lang="pt-PT" noProof="0" dirty="0"/>
          </a:p>
        </p:txBody>
      </p:sp>
      <p:sp>
        <p:nvSpPr>
          <p:cNvPr id="215" name="Marcador de Posição do Texto 23"/>
          <p:cNvSpPr>
            <a:spLocks noGrp="1"/>
          </p:cNvSpPr>
          <p:nvPr>
            <p:ph type="body" sz="quarter" idx="131" hasCustomPrompt="1"/>
          </p:nvPr>
        </p:nvSpPr>
        <p:spPr>
          <a:xfrm>
            <a:off x="5257798" y="1889249"/>
            <a:ext cx="346384" cy="138557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16" name="Marcador de Posição do Texto 23"/>
          <p:cNvSpPr>
            <a:spLocks noGrp="1"/>
          </p:cNvSpPr>
          <p:nvPr>
            <p:ph type="body" sz="quarter" idx="132" hasCustomPrompt="1"/>
          </p:nvPr>
        </p:nvSpPr>
        <p:spPr>
          <a:xfrm>
            <a:off x="5604182" y="1885211"/>
            <a:ext cx="1253818" cy="142595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[E-mail]</a:t>
            </a:r>
            <a:endParaRPr lang="pt-PT" noProof="0" dirty="0"/>
          </a:p>
        </p:txBody>
      </p:sp>
      <p:sp>
        <p:nvSpPr>
          <p:cNvPr id="217" name="Marcador de Posição do Texto 27"/>
          <p:cNvSpPr>
            <a:spLocks noGrp="1"/>
          </p:cNvSpPr>
          <p:nvPr>
            <p:ph type="body" sz="quarter" idx="133" hasCustomPrompt="1"/>
          </p:nvPr>
        </p:nvSpPr>
        <p:spPr>
          <a:xfrm>
            <a:off x="4114800" y="2034940"/>
            <a:ext cx="240140" cy="12492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18" name="Marcador de Posição do Texto 27"/>
          <p:cNvSpPr>
            <a:spLocks noGrp="1"/>
          </p:cNvSpPr>
          <p:nvPr>
            <p:ph type="body" sz="quarter" idx="134" hasCustomPrompt="1"/>
          </p:nvPr>
        </p:nvSpPr>
        <p:spPr>
          <a:xfrm>
            <a:off x="4384980" y="2034940"/>
            <a:ext cx="2473020" cy="12472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[Endereço Web]</a:t>
            </a:r>
            <a:endParaRPr lang="pt-PT" noProof="0" dirty="0"/>
          </a:p>
        </p:txBody>
      </p:sp>
      <p:sp>
        <p:nvSpPr>
          <p:cNvPr id="219" name="Marcador de Posição do Texto 19"/>
          <p:cNvSpPr>
            <a:spLocks noGrp="1"/>
          </p:cNvSpPr>
          <p:nvPr>
            <p:ph type="body" sz="quarter" idx="135" hasCustomPrompt="1"/>
          </p:nvPr>
        </p:nvSpPr>
        <p:spPr>
          <a:xfrm>
            <a:off x="4114800" y="24842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 dirty="0" smtClean="0"/>
              <a:t>[Nome]</a:t>
            </a:r>
            <a:endParaRPr lang="pt-PT" noProof="0" dirty="0"/>
          </a:p>
        </p:txBody>
      </p:sp>
      <p:sp>
        <p:nvSpPr>
          <p:cNvPr id="220" name="Marcador de Posição do Texto 21"/>
          <p:cNvSpPr>
            <a:spLocks noGrp="1"/>
          </p:cNvSpPr>
          <p:nvPr>
            <p:ph type="body" sz="quarter" idx="136" hasCustomPrompt="1"/>
          </p:nvPr>
        </p:nvSpPr>
        <p:spPr>
          <a:xfrm>
            <a:off x="4114800" y="2667000"/>
            <a:ext cx="1901536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[Cargo]</a:t>
            </a:r>
            <a:endParaRPr lang="pt-PT" noProof="0" dirty="0"/>
          </a:p>
        </p:txBody>
      </p:sp>
      <p:sp>
        <p:nvSpPr>
          <p:cNvPr id="221" name="Marcador de Posição do Texto 31"/>
          <p:cNvSpPr>
            <a:spLocks noGrp="1"/>
          </p:cNvSpPr>
          <p:nvPr>
            <p:ph type="body" sz="quarter" idx="137" hasCustomPrompt="1"/>
          </p:nvPr>
        </p:nvSpPr>
        <p:spPr>
          <a:xfrm>
            <a:off x="4114800" y="33564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[Empresa]</a:t>
            </a:r>
            <a:endParaRPr lang="pt-PT" noProof="0" dirty="0"/>
          </a:p>
        </p:txBody>
      </p:sp>
      <p:sp>
        <p:nvSpPr>
          <p:cNvPr id="222" name="Marcador de Posição do Texto 31"/>
          <p:cNvSpPr>
            <a:spLocks noGrp="1"/>
          </p:cNvSpPr>
          <p:nvPr>
            <p:ph type="body" sz="quarter" idx="138" hasCustomPrompt="1"/>
          </p:nvPr>
        </p:nvSpPr>
        <p:spPr>
          <a:xfrm>
            <a:off x="4114800" y="34984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[Endereço, Localidade, Código Postal]</a:t>
            </a:r>
            <a:endParaRPr lang="pt-PT" noProof="0" dirty="0"/>
          </a:p>
        </p:txBody>
      </p:sp>
      <p:sp>
        <p:nvSpPr>
          <p:cNvPr id="223" name="Marcador de Posição do Texto 23"/>
          <p:cNvSpPr>
            <a:spLocks noGrp="1"/>
          </p:cNvSpPr>
          <p:nvPr>
            <p:ph type="body" sz="quarter" idx="139" hasCustomPrompt="1"/>
          </p:nvPr>
        </p:nvSpPr>
        <p:spPr>
          <a:xfrm>
            <a:off x="4114797" y="3729860"/>
            <a:ext cx="473785" cy="12996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24" name="Marcador de Posição do Texto 23"/>
          <p:cNvSpPr>
            <a:spLocks noGrp="1"/>
          </p:cNvSpPr>
          <p:nvPr>
            <p:ph type="body" sz="quarter" idx="140" hasCustomPrompt="1"/>
          </p:nvPr>
        </p:nvSpPr>
        <p:spPr>
          <a:xfrm>
            <a:off x="4588582" y="3731808"/>
            <a:ext cx="659594" cy="128016"/>
          </a:xfrm>
        </p:spPr>
        <p:txBody>
          <a:bodyPr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[Nº Telefone]</a:t>
            </a:r>
            <a:endParaRPr lang="pt-PT" noProof="0" dirty="0"/>
          </a:p>
        </p:txBody>
      </p:sp>
      <p:sp>
        <p:nvSpPr>
          <p:cNvPr id="225" name="Marcador de Posição do Texto 23"/>
          <p:cNvSpPr>
            <a:spLocks noGrp="1"/>
          </p:cNvSpPr>
          <p:nvPr>
            <p:ph type="body" sz="quarter" idx="141" hasCustomPrompt="1"/>
          </p:nvPr>
        </p:nvSpPr>
        <p:spPr>
          <a:xfrm>
            <a:off x="5257798" y="3729540"/>
            <a:ext cx="346384" cy="130283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26" name="Marcador de Posição do Texto 23"/>
          <p:cNvSpPr>
            <a:spLocks noGrp="1"/>
          </p:cNvSpPr>
          <p:nvPr>
            <p:ph type="body" sz="quarter" idx="142" hasCustomPrompt="1"/>
          </p:nvPr>
        </p:nvSpPr>
        <p:spPr>
          <a:xfrm>
            <a:off x="5604182" y="3731808"/>
            <a:ext cx="1253818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[E-mail]</a:t>
            </a:r>
            <a:endParaRPr lang="pt-PT" noProof="0" dirty="0"/>
          </a:p>
        </p:txBody>
      </p:sp>
      <p:sp>
        <p:nvSpPr>
          <p:cNvPr id="227" name="Marcador de Posição do Texto 27"/>
          <p:cNvSpPr>
            <a:spLocks noGrp="1"/>
          </p:cNvSpPr>
          <p:nvPr>
            <p:ph type="body" sz="quarter" idx="143" hasCustomPrompt="1"/>
          </p:nvPr>
        </p:nvSpPr>
        <p:spPr>
          <a:xfrm>
            <a:off x="4114800" y="3868268"/>
            <a:ext cx="240140" cy="12187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28" name="Marcador de Posição do Texto 27"/>
          <p:cNvSpPr>
            <a:spLocks noGrp="1"/>
          </p:cNvSpPr>
          <p:nvPr>
            <p:ph type="body" sz="quarter" idx="144" hasCustomPrompt="1"/>
          </p:nvPr>
        </p:nvSpPr>
        <p:spPr>
          <a:xfrm>
            <a:off x="4384980" y="3863862"/>
            <a:ext cx="247302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[Endereço Web]</a:t>
            </a:r>
            <a:endParaRPr lang="pt-PT" noProof="0" dirty="0"/>
          </a:p>
        </p:txBody>
      </p:sp>
      <p:sp>
        <p:nvSpPr>
          <p:cNvPr id="229" name="Marcador de Posição do Texto 19"/>
          <p:cNvSpPr>
            <a:spLocks noGrp="1"/>
          </p:cNvSpPr>
          <p:nvPr>
            <p:ph type="body" sz="quarter" idx="145" hasCustomPrompt="1"/>
          </p:nvPr>
        </p:nvSpPr>
        <p:spPr>
          <a:xfrm>
            <a:off x="4114800" y="4309133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 dirty="0" smtClean="0"/>
              <a:t>[Nome]</a:t>
            </a:r>
            <a:endParaRPr lang="pt-PT" noProof="0" dirty="0"/>
          </a:p>
        </p:txBody>
      </p:sp>
      <p:sp>
        <p:nvSpPr>
          <p:cNvPr id="230" name="Marcador de Posição do Texto 21"/>
          <p:cNvSpPr>
            <a:spLocks noGrp="1"/>
          </p:cNvSpPr>
          <p:nvPr>
            <p:ph type="body" sz="quarter" idx="146" hasCustomPrompt="1"/>
          </p:nvPr>
        </p:nvSpPr>
        <p:spPr>
          <a:xfrm>
            <a:off x="4114800" y="4490113"/>
            <a:ext cx="1901536" cy="158087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[Cargo]</a:t>
            </a:r>
            <a:endParaRPr lang="pt-PT" noProof="0" dirty="0"/>
          </a:p>
        </p:txBody>
      </p:sp>
      <p:sp>
        <p:nvSpPr>
          <p:cNvPr id="231" name="Marcador de Posição do Texto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114800" y="5181311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[Empresa]</a:t>
            </a:r>
            <a:endParaRPr lang="pt-PT" noProof="0" dirty="0"/>
          </a:p>
        </p:txBody>
      </p:sp>
      <p:sp>
        <p:nvSpPr>
          <p:cNvPr id="232" name="Marcador de Posição do Texto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114800" y="5323361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[Endereço, Localidade, Código Postal]</a:t>
            </a:r>
            <a:endParaRPr lang="pt-PT" noProof="0" dirty="0"/>
          </a:p>
        </p:txBody>
      </p:sp>
      <p:sp>
        <p:nvSpPr>
          <p:cNvPr id="233" name="Marcador de Posição do Texto 23"/>
          <p:cNvSpPr>
            <a:spLocks noGrp="1"/>
          </p:cNvSpPr>
          <p:nvPr>
            <p:ph type="body" sz="quarter" idx="149" hasCustomPrompt="1"/>
          </p:nvPr>
        </p:nvSpPr>
        <p:spPr>
          <a:xfrm>
            <a:off x="4114798" y="5554376"/>
            <a:ext cx="470654" cy="132053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34" name="Marcador de Posição do Texto 23"/>
          <p:cNvSpPr>
            <a:spLocks noGrp="1"/>
          </p:cNvSpPr>
          <p:nvPr>
            <p:ph type="body" sz="quarter" idx="150" hasCustomPrompt="1"/>
          </p:nvPr>
        </p:nvSpPr>
        <p:spPr>
          <a:xfrm>
            <a:off x="4588582" y="5556692"/>
            <a:ext cx="659594" cy="128016"/>
          </a:xfrm>
        </p:spPr>
        <p:txBody>
          <a:bodyPr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[Nº Telefone]</a:t>
            </a:r>
            <a:endParaRPr lang="pt-PT" noProof="0" dirty="0"/>
          </a:p>
        </p:txBody>
      </p:sp>
      <p:sp>
        <p:nvSpPr>
          <p:cNvPr id="235" name="Marcador de Posição do Texto 23"/>
          <p:cNvSpPr>
            <a:spLocks noGrp="1"/>
          </p:cNvSpPr>
          <p:nvPr>
            <p:ph type="body" sz="quarter" idx="151" hasCustomPrompt="1"/>
          </p:nvPr>
        </p:nvSpPr>
        <p:spPr>
          <a:xfrm>
            <a:off x="5257798" y="5554425"/>
            <a:ext cx="346384" cy="13028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36" name="Marcador de Posição do Texto 23"/>
          <p:cNvSpPr>
            <a:spLocks noGrp="1"/>
          </p:cNvSpPr>
          <p:nvPr>
            <p:ph type="body" sz="quarter" idx="152" hasCustomPrompt="1"/>
          </p:nvPr>
        </p:nvSpPr>
        <p:spPr>
          <a:xfrm>
            <a:off x="5604182" y="5556692"/>
            <a:ext cx="1253818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[E-mail]</a:t>
            </a:r>
            <a:endParaRPr lang="pt-PT" noProof="0" dirty="0"/>
          </a:p>
        </p:txBody>
      </p:sp>
      <p:sp>
        <p:nvSpPr>
          <p:cNvPr id="237" name="Marcador de Posição do Texto 27"/>
          <p:cNvSpPr>
            <a:spLocks noGrp="1"/>
          </p:cNvSpPr>
          <p:nvPr>
            <p:ph type="body" sz="quarter" idx="153" hasCustomPrompt="1"/>
          </p:nvPr>
        </p:nvSpPr>
        <p:spPr>
          <a:xfrm>
            <a:off x="4114800" y="5691773"/>
            <a:ext cx="240140" cy="138675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38" name="Marcador de Posição do Texto 27"/>
          <p:cNvSpPr>
            <a:spLocks noGrp="1"/>
          </p:cNvSpPr>
          <p:nvPr>
            <p:ph type="body" sz="quarter" idx="154" hasCustomPrompt="1"/>
          </p:nvPr>
        </p:nvSpPr>
        <p:spPr>
          <a:xfrm>
            <a:off x="4384980" y="5697982"/>
            <a:ext cx="2473020" cy="13246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[Endereço Web]</a:t>
            </a:r>
            <a:endParaRPr lang="pt-PT" noProof="0" dirty="0"/>
          </a:p>
        </p:txBody>
      </p:sp>
      <p:sp>
        <p:nvSpPr>
          <p:cNvPr id="239" name="Marcador de Posição do Texto 19"/>
          <p:cNvSpPr>
            <a:spLocks noGrp="1"/>
          </p:cNvSpPr>
          <p:nvPr>
            <p:ph type="body" sz="quarter" idx="155" hasCustomPrompt="1"/>
          </p:nvPr>
        </p:nvSpPr>
        <p:spPr>
          <a:xfrm>
            <a:off x="4114800" y="61413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 dirty="0" smtClean="0"/>
              <a:t>[Nome]</a:t>
            </a:r>
            <a:endParaRPr lang="pt-PT" noProof="0" dirty="0"/>
          </a:p>
        </p:txBody>
      </p:sp>
      <p:sp>
        <p:nvSpPr>
          <p:cNvPr id="240" name="Marcador de Posição do Texto 21"/>
          <p:cNvSpPr>
            <a:spLocks noGrp="1"/>
          </p:cNvSpPr>
          <p:nvPr>
            <p:ph type="body" sz="quarter" idx="156" hasCustomPrompt="1"/>
          </p:nvPr>
        </p:nvSpPr>
        <p:spPr>
          <a:xfrm>
            <a:off x="4114800" y="6324600"/>
            <a:ext cx="1901536" cy="144887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[Cargo]</a:t>
            </a:r>
            <a:endParaRPr lang="pt-PT" noProof="0" dirty="0"/>
          </a:p>
        </p:txBody>
      </p:sp>
      <p:sp>
        <p:nvSpPr>
          <p:cNvPr id="241" name="Marcador de Posição do Texto 31"/>
          <p:cNvSpPr>
            <a:spLocks noGrp="1"/>
          </p:cNvSpPr>
          <p:nvPr>
            <p:ph type="body" sz="quarter" idx="157" hasCustomPrompt="1"/>
          </p:nvPr>
        </p:nvSpPr>
        <p:spPr>
          <a:xfrm>
            <a:off x="4114800" y="70135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[Empresa]</a:t>
            </a:r>
            <a:endParaRPr lang="pt-PT" noProof="0" dirty="0"/>
          </a:p>
        </p:txBody>
      </p:sp>
      <p:sp>
        <p:nvSpPr>
          <p:cNvPr id="242" name="Marcador de Posição do Texto 31"/>
          <p:cNvSpPr>
            <a:spLocks noGrp="1"/>
          </p:cNvSpPr>
          <p:nvPr>
            <p:ph type="body" sz="quarter" idx="158" hasCustomPrompt="1"/>
          </p:nvPr>
        </p:nvSpPr>
        <p:spPr>
          <a:xfrm>
            <a:off x="4114800" y="71555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[Endereço, Localidade, Código Postal]</a:t>
            </a:r>
            <a:endParaRPr lang="pt-PT" noProof="0" dirty="0"/>
          </a:p>
        </p:txBody>
      </p:sp>
      <p:sp>
        <p:nvSpPr>
          <p:cNvPr id="243" name="Marcador de Posição do Texto 23"/>
          <p:cNvSpPr>
            <a:spLocks noGrp="1"/>
          </p:cNvSpPr>
          <p:nvPr>
            <p:ph type="body" sz="quarter" idx="159" hasCustomPrompt="1"/>
          </p:nvPr>
        </p:nvSpPr>
        <p:spPr>
          <a:xfrm>
            <a:off x="4114798" y="7386763"/>
            <a:ext cx="473784" cy="12593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44" name="Marcador de Posição do Texto 23"/>
          <p:cNvSpPr>
            <a:spLocks noGrp="1"/>
          </p:cNvSpPr>
          <p:nvPr>
            <p:ph type="body" sz="quarter" idx="160" hasCustomPrompt="1"/>
          </p:nvPr>
        </p:nvSpPr>
        <p:spPr>
          <a:xfrm>
            <a:off x="4588582" y="7388908"/>
            <a:ext cx="659594" cy="128016"/>
          </a:xfrm>
        </p:spPr>
        <p:txBody>
          <a:bodyPr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[Nº Telefone]</a:t>
            </a:r>
            <a:endParaRPr lang="pt-PT" noProof="0" dirty="0"/>
          </a:p>
        </p:txBody>
      </p:sp>
      <p:sp>
        <p:nvSpPr>
          <p:cNvPr id="245" name="Marcador de Posição do Texto 23"/>
          <p:cNvSpPr>
            <a:spLocks noGrp="1"/>
          </p:cNvSpPr>
          <p:nvPr>
            <p:ph type="body" sz="quarter" idx="161" hasCustomPrompt="1"/>
          </p:nvPr>
        </p:nvSpPr>
        <p:spPr>
          <a:xfrm>
            <a:off x="5257798" y="7388908"/>
            <a:ext cx="346384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46" name="Marcador de Posição do Texto 23"/>
          <p:cNvSpPr>
            <a:spLocks noGrp="1"/>
          </p:cNvSpPr>
          <p:nvPr>
            <p:ph type="body" sz="quarter" idx="162" hasCustomPrompt="1"/>
          </p:nvPr>
        </p:nvSpPr>
        <p:spPr>
          <a:xfrm>
            <a:off x="5604182" y="7388908"/>
            <a:ext cx="1253818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[E-mail]</a:t>
            </a:r>
            <a:endParaRPr lang="pt-PT" noProof="0" dirty="0"/>
          </a:p>
        </p:txBody>
      </p:sp>
      <p:sp>
        <p:nvSpPr>
          <p:cNvPr id="247" name="Marcador de Posição do Texto 27"/>
          <p:cNvSpPr>
            <a:spLocks noGrp="1"/>
          </p:cNvSpPr>
          <p:nvPr>
            <p:ph type="body" sz="quarter" idx="163" hasCustomPrompt="1"/>
          </p:nvPr>
        </p:nvSpPr>
        <p:spPr>
          <a:xfrm>
            <a:off x="4114800" y="7523018"/>
            <a:ext cx="245186" cy="124691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48" name="Marcador de Posição do Texto 27"/>
          <p:cNvSpPr>
            <a:spLocks noGrp="1"/>
          </p:cNvSpPr>
          <p:nvPr>
            <p:ph type="body" sz="quarter" idx="164" hasCustomPrompt="1"/>
          </p:nvPr>
        </p:nvSpPr>
        <p:spPr>
          <a:xfrm>
            <a:off x="4378851" y="7520962"/>
            <a:ext cx="2479149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[Endereço Web]</a:t>
            </a:r>
            <a:endParaRPr lang="pt-PT" noProof="0" dirty="0"/>
          </a:p>
        </p:txBody>
      </p:sp>
      <p:sp>
        <p:nvSpPr>
          <p:cNvPr id="249" name="Marcador de Posição do Texto 19"/>
          <p:cNvSpPr>
            <a:spLocks noGrp="1"/>
          </p:cNvSpPr>
          <p:nvPr>
            <p:ph type="body" sz="quarter" idx="165" hasCustomPrompt="1"/>
          </p:nvPr>
        </p:nvSpPr>
        <p:spPr>
          <a:xfrm>
            <a:off x="4114800" y="79656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noProof="0" dirty="0" smtClean="0"/>
              <a:t>[Nome]</a:t>
            </a:r>
            <a:endParaRPr lang="pt-PT" noProof="0" dirty="0"/>
          </a:p>
        </p:txBody>
      </p:sp>
      <p:sp>
        <p:nvSpPr>
          <p:cNvPr id="250" name="Marcador de Posição do Texto 21"/>
          <p:cNvSpPr>
            <a:spLocks noGrp="1"/>
          </p:cNvSpPr>
          <p:nvPr>
            <p:ph type="body" sz="quarter" idx="166" hasCustomPrompt="1"/>
          </p:nvPr>
        </p:nvSpPr>
        <p:spPr>
          <a:xfrm>
            <a:off x="4114800" y="8154537"/>
            <a:ext cx="1901536" cy="151263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[Cargo]</a:t>
            </a:r>
            <a:endParaRPr lang="pt-PT" noProof="0" dirty="0"/>
          </a:p>
        </p:txBody>
      </p:sp>
      <p:sp>
        <p:nvSpPr>
          <p:cNvPr id="251" name="Marcador de Posição do Texto 31"/>
          <p:cNvSpPr>
            <a:spLocks noGrp="1"/>
          </p:cNvSpPr>
          <p:nvPr>
            <p:ph type="body" sz="quarter" idx="167" hasCustomPrompt="1"/>
          </p:nvPr>
        </p:nvSpPr>
        <p:spPr>
          <a:xfrm>
            <a:off x="4114800" y="88378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[Empresa]</a:t>
            </a:r>
            <a:endParaRPr lang="pt-PT" noProof="0" dirty="0"/>
          </a:p>
        </p:txBody>
      </p:sp>
      <p:sp>
        <p:nvSpPr>
          <p:cNvPr id="252" name="Marcador de Posição do Texto 31"/>
          <p:cNvSpPr>
            <a:spLocks noGrp="1"/>
          </p:cNvSpPr>
          <p:nvPr>
            <p:ph type="body" sz="quarter" idx="168" hasCustomPrompt="1"/>
          </p:nvPr>
        </p:nvSpPr>
        <p:spPr>
          <a:xfrm>
            <a:off x="4114800" y="89798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noProof="0" dirty="0" smtClean="0"/>
              <a:t>[Endereço, Localidade, Código Postal]</a:t>
            </a:r>
            <a:endParaRPr lang="pt-PT" noProof="0" dirty="0"/>
          </a:p>
        </p:txBody>
      </p:sp>
      <p:sp>
        <p:nvSpPr>
          <p:cNvPr id="253" name="Marcador de Posição do Texto 23"/>
          <p:cNvSpPr>
            <a:spLocks noGrp="1"/>
          </p:cNvSpPr>
          <p:nvPr>
            <p:ph type="body" sz="quarter" idx="169" hasCustomPrompt="1"/>
          </p:nvPr>
        </p:nvSpPr>
        <p:spPr>
          <a:xfrm>
            <a:off x="4114797" y="9213032"/>
            <a:ext cx="470655" cy="12819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54" name="Marcador de Posição do Texto 23"/>
          <p:cNvSpPr>
            <a:spLocks noGrp="1"/>
          </p:cNvSpPr>
          <p:nvPr>
            <p:ph type="body" sz="quarter" idx="170" hasCustomPrompt="1"/>
          </p:nvPr>
        </p:nvSpPr>
        <p:spPr>
          <a:xfrm>
            <a:off x="4585452" y="9213208"/>
            <a:ext cx="662724" cy="128016"/>
          </a:xfrm>
        </p:spPr>
        <p:txBody>
          <a:bodyPr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[Nº Telefone]</a:t>
            </a:r>
            <a:endParaRPr lang="pt-PT" noProof="0" dirty="0"/>
          </a:p>
        </p:txBody>
      </p:sp>
      <p:sp>
        <p:nvSpPr>
          <p:cNvPr id="255" name="Marcador de Posição do Texto 23"/>
          <p:cNvSpPr>
            <a:spLocks noGrp="1"/>
          </p:cNvSpPr>
          <p:nvPr>
            <p:ph type="body" sz="quarter" idx="171" hasCustomPrompt="1"/>
          </p:nvPr>
        </p:nvSpPr>
        <p:spPr>
          <a:xfrm>
            <a:off x="5257799" y="9213208"/>
            <a:ext cx="346383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56" name="Marcador de Posição do Texto 23"/>
          <p:cNvSpPr>
            <a:spLocks noGrp="1"/>
          </p:cNvSpPr>
          <p:nvPr>
            <p:ph type="body" sz="quarter" idx="172" hasCustomPrompt="1"/>
          </p:nvPr>
        </p:nvSpPr>
        <p:spPr>
          <a:xfrm>
            <a:off x="5604182" y="9213208"/>
            <a:ext cx="1253818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noProof="0" dirty="0" smtClean="0"/>
              <a:t>[E-mail]</a:t>
            </a:r>
            <a:endParaRPr lang="pt-PT" noProof="0" dirty="0"/>
          </a:p>
        </p:txBody>
      </p:sp>
      <p:sp>
        <p:nvSpPr>
          <p:cNvPr id="257" name="Marcador de Posição do Texto 27"/>
          <p:cNvSpPr>
            <a:spLocks noGrp="1"/>
          </p:cNvSpPr>
          <p:nvPr>
            <p:ph type="body" sz="quarter" idx="173" hasCustomPrompt="1"/>
          </p:nvPr>
        </p:nvSpPr>
        <p:spPr>
          <a:xfrm>
            <a:off x="4114800" y="9351032"/>
            <a:ext cx="245186" cy="12224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58" name="Marcador de Posição do Texto 27"/>
          <p:cNvSpPr>
            <a:spLocks noGrp="1"/>
          </p:cNvSpPr>
          <p:nvPr>
            <p:ph type="body" sz="quarter" idx="174" hasCustomPrompt="1"/>
          </p:nvPr>
        </p:nvSpPr>
        <p:spPr>
          <a:xfrm>
            <a:off x="4378851" y="9349310"/>
            <a:ext cx="2479149" cy="123967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noProof="0" dirty="0" smtClean="0"/>
              <a:t>[Endereço Web]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elha de cartões de visit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tângul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1" name="Retângul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2" name="Retângul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3" name="Retângul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4" name="Retângul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5" name="Retângul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6" name="Retângul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7" name="Retângul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8" name="Retângul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</p:grpSp>
      <p:sp>
        <p:nvSpPr>
          <p:cNvPr id="2" name="Marcador de Posição do Título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t>Clique para editar o estilo</a:t>
            </a:r>
            <a:endParaRPr lang="en-GB"/>
          </a:p>
        </p:txBody>
      </p:sp>
      <p:sp>
        <p:nvSpPr>
          <p:cNvPr id="3" name="Marcador de Posição do Texto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Clique para editar os estilos</a:t>
            </a:r>
          </a:p>
          <a:p>
            <a:pPr lvl="1" rtl="0"/>
            <a:r>
              <a:t>Segundo nível</a:t>
            </a:r>
          </a:p>
          <a:p>
            <a:pPr lvl="2" rtl="0"/>
            <a:r>
              <a:t>Terceiro nível</a:t>
            </a:r>
          </a:p>
          <a:p>
            <a:pPr lvl="3" rtl="0"/>
            <a:r>
              <a:t>Quarto nível</a:t>
            </a:r>
          </a:p>
          <a:p>
            <a:pPr lvl="4" rtl="0"/>
            <a:r>
              <a:t>Quinto nível</a:t>
            </a:r>
            <a:endParaRPr lang="en-GB"/>
          </a:p>
        </p:txBody>
      </p:sp>
      <p:sp>
        <p:nvSpPr>
          <p:cNvPr id="4" name="Marcador de Posição da Data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dirty="0"/>
              <a:t>31/7/2013</a:t>
            </a:r>
            <a:endParaRPr dirty="0"/>
          </a:p>
        </p:txBody>
      </p:sp>
      <p:sp>
        <p:nvSpPr>
          <p:cNvPr id="5" name="Marcador de Posição do Rodapé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dirty="0"/>
          </a:p>
        </p:txBody>
      </p:sp>
      <p:sp>
        <p:nvSpPr>
          <p:cNvPr id="6" name="Marcador de Posição do Número do Diapositivo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464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36" userDrawn="1">
          <p15:clr>
            <a:srgbClr val="F26B43"/>
          </p15:clr>
        </p15:guide>
        <p15:guide id="8" orient="horz" pos="4904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Marcador de Posição do Texto 10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Rodrigo Gonçalves</a:t>
            </a:r>
          </a:p>
          <a:p>
            <a:pPr rtl="0"/>
            <a:endParaRPr lang="pt-PT" dirty="0"/>
          </a:p>
        </p:txBody>
      </p:sp>
      <p:sp>
        <p:nvSpPr>
          <p:cNvPr id="104" name="Marcador de Posição do Texto 10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Vice-Presidente</a:t>
            </a:r>
            <a:endParaRPr lang="pt-PT" dirty="0"/>
          </a:p>
        </p:txBody>
      </p:sp>
      <p:sp>
        <p:nvSpPr>
          <p:cNvPr id="108" name="Marcador de Posição do Texto 107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pt-PT" dirty="0" err="1" smtClean="0"/>
              <a:t>Contoso</a:t>
            </a:r>
            <a:r>
              <a:rPr lang="pt-PT" dirty="0" smtClean="0"/>
              <a:t> </a:t>
            </a:r>
            <a:r>
              <a:rPr lang="pt-PT" dirty="0" err="1" smtClean="0"/>
              <a:t>Pharmaceuticals</a:t>
            </a:r>
            <a:endParaRPr lang="pt-PT" dirty="0"/>
          </a:p>
        </p:txBody>
      </p:sp>
      <p:sp>
        <p:nvSpPr>
          <p:cNvPr id="107" name="Marcador de Posição do Texto 10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Rua das Papoilas 123, 1000-100 Lisboa</a:t>
            </a:r>
            <a:endParaRPr lang="pt-PT" dirty="0"/>
          </a:p>
        </p:txBody>
      </p:sp>
      <p:sp>
        <p:nvSpPr>
          <p:cNvPr id="105" name="Marcador de Posição do Texto 10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TELEFONE |</a:t>
            </a:r>
            <a:endParaRPr lang="pt-PT" dirty="0"/>
          </a:p>
        </p:txBody>
      </p:sp>
      <p:sp>
        <p:nvSpPr>
          <p:cNvPr id="110" name="Marcador de Posição do Texto 109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21 234 56 78</a:t>
            </a:r>
            <a:endParaRPr lang="pt-PT" dirty="0"/>
          </a:p>
        </p:txBody>
      </p:sp>
      <p:sp>
        <p:nvSpPr>
          <p:cNvPr id="109" name="Marcador de Posição do Texto 108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E-MAIL |</a:t>
            </a:r>
            <a:endParaRPr lang="pt-PT" dirty="0"/>
          </a:p>
        </p:txBody>
      </p:sp>
      <p:sp>
        <p:nvSpPr>
          <p:cNvPr id="111" name="Marcador de Posição do Texto 110"/>
          <p:cNvSpPr>
            <a:spLocks noGrp="1"/>
          </p:cNvSpPr>
          <p:nvPr>
            <p:ph type="body" sz="quarter" idx="83"/>
          </p:nvPr>
        </p:nvSpPr>
        <p:spPr>
          <a:xfrm>
            <a:off x="2424946" y="1891295"/>
            <a:ext cx="1333846" cy="114609"/>
          </a:xfrm>
        </p:spPr>
        <p:txBody>
          <a:bodyPr rtlCol="0"/>
          <a:lstStyle/>
          <a:p>
            <a:pPr rtl="0"/>
            <a:r>
              <a:rPr lang="pt-PT" dirty="0" smtClean="0"/>
              <a:t>rgoncalves@contoso.com</a:t>
            </a:r>
            <a:endParaRPr lang="pt-PT" dirty="0"/>
          </a:p>
        </p:txBody>
      </p:sp>
      <p:sp>
        <p:nvSpPr>
          <p:cNvPr id="106" name="Marcador de Posição do Texto 10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WEB |</a:t>
            </a:r>
            <a:endParaRPr lang="pt-PT" dirty="0"/>
          </a:p>
        </p:txBody>
      </p:sp>
      <p:sp>
        <p:nvSpPr>
          <p:cNvPr id="112" name="Marcador de Posição do Texto 111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www.contoso.com</a:t>
            </a:r>
            <a:endParaRPr lang="pt-PT" dirty="0"/>
          </a:p>
        </p:txBody>
      </p:sp>
      <p:sp>
        <p:nvSpPr>
          <p:cNvPr id="263" name="Marcador de Posição do Texto 262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64" name="Marcador de Posição do Texto 263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65" name="Marcador de Posição do Texto 264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66" name="Marcador de Posição do Texto 265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17" name="Marcador de Posição do Texto 116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r>
              <a:rPr lang="pt-PT" dirty="0" smtClean="0"/>
              <a:t>TELEFONE |</a:t>
            </a:r>
            <a:endParaRPr lang="pt-PT" dirty="0"/>
          </a:p>
        </p:txBody>
      </p:sp>
      <p:sp>
        <p:nvSpPr>
          <p:cNvPr id="267" name="Marcador de Posição do Texto 266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19" name="Marcador de Posição do Texto 118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E-MAIL |</a:t>
            </a:r>
            <a:endParaRPr lang="pt-PT" dirty="0"/>
          </a:p>
        </p:txBody>
      </p:sp>
      <p:sp>
        <p:nvSpPr>
          <p:cNvPr id="268" name="Marcador de Posição do Texto 267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21" name="Marcador de Posição do Texto 120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WEB |</a:t>
            </a:r>
            <a:endParaRPr lang="pt-PT" dirty="0"/>
          </a:p>
        </p:txBody>
      </p:sp>
      <p:sp>
        <p:nvSpPr>
          <p:cNvPr id="269" name="Marcador de Posição do Texto 268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79" name="Marcador de Posição do Texto 278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80" name="Marcador de Posição do Texto 279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81" name="Marcador de Posição do Texto 280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82" name="Marcador de Posição do Texto 281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27" name="Marcador de Posição do Texto 126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r>
              <a:rPr lang="pt-PT" dirty="0" smtClean="0"/>
              <a:t>TELEFONE |</a:t>
            </a:r>
            <a:endParaRPr lang="pt-PT" dirty="0"/>
          </a:p>
        </p:txBody>
      </p:sp>
      <p:sp>
        <p:nvSpPr>
          <p:cNvPr id="283" name="Marcador de Posição do Texto 282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29" name="Marcador de Posição do Texto 128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E-MAIL |</a:t>
            </a:r>
            <a:endParaRPr lang="pt-PT" dirty="0"/>
          </a:p>
        </p:txBody>
      </p:sp>
      <p:sp>
        <p:nvSpPr>
          <p:cNvPr id="284" name="Marcador de Posição do Texto 283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31" name="Marcador de Posição do Texto 130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WEB |</a:t>
            </a:r>
            <a:endParaRPr lang="pt-PT" dirty="0"/>
          </a:p>
        </p:txBody>
      </p:sp>
      <p:sp>
        <p:nvSpPr>
          <p:cNvPr id="285" name="Marcador de Posição do Texto 28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92" name="Marcador de Posição do Texto 19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93" name="Marcador de Posição do Texto 19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94" name="Marcador de Posição do Texto 19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95" name="Marcador de Posição do Texto 19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37" name="Marcador de Posição do Texto 136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r>
              <a:rPr lang="pt-PT" dirty="0" smtClean="0"/>
              <a:t>TELEFONE |</a:t>
            </a:r>
            <a:endParaRPr lang="pt-PT" dirty="0"/>
          </a:p>
        </p:txBody>
      </p:sp>
      <p:sp>
        <p:nvSpPr>
          <p:cNvPr id="196" name="Marcador de Posição do Texto 195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39" name="Marcador de Posição do Texto 138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E-MAIL |</a:t>
            </a:r>
            <a:endParaRPr lang="pt-PT" dirty="0"/>
          </a:p>
        </p:txBody>
      </p:sp>
      <p:sp>
        <p:nvSpPr>
          <p:cNvPr id="198" name="Marcador de Posição do Texto 197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41" name="Marcador de Posição do Texto 14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WEB |</a:t>
            </a:r>
            <a:endParaRPr lang="pt-PT" dirty="0"/>
          </a:p>
        </p:txBody>
      </p:sp>
      <p:sp>
        <p:nvSpPr>
          <p:cNvPr id="200" name="Marcador de Posição do Texto 199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02" name="Marcador de Posição do Texto 20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04" name="Marcador de Posição do Texto 20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05" name="Marcador de Posição do Texto 20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06" name="Marcador de Posição do Texto 20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47" name="Marcador de Posição do Texto 146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pt-PT" dirty="0" smtClean="0"/>
              <a:t>TELEFONE |</a:t>
            </a:r>
            <a:endParaRPr lang="pt-PT" dirty="0"/>
          </a:p>
        </p:txBody>
      </p:sp>
      <p:sp>
        <p:nvSpPr>
          <p:cNvPr id="207" name="Marcador de Posição do Texto 20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49" name="Marcador de Posição do Texto 148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E-MAIL |</a:t>
            </a:r>
            <a:endParaRPr lang="pt-PT" dirty="0"/>
          </a:p>
        </p:txBody>
      </p:sp>
      <p:sp>
        <p:nvSpPr>
          <p:cNvPr id="208" name="Marcador de Posição do Texto 207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51" name="Marcador de Posição do Texto 150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WEB |</a:t>
            </a:r>
            <a:endParaRPr lang="pt-PT" dirty="0"/>
          </a:p>
        </p:txBody>
      </p:sp>
      <p:sp>
        <p:nvSpPr>
          <p:cNvPr id="209" name="Marcador de Posição do Texto 208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10" name="Marcador de Posição do Texto 209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11" name="Marcador de Posição do Texto 210"/>
          <p:cNvSpPr>
            <a:spLocks noGrp="1"/>
          </p:cNvSpPr>
          <p:nvPr>
            <p:ph type="body" sz="quarter" idx="126"/>
          </p:nvPr>
        </p:nvSpPr>
        <p:spPr>
          <a:xfrm>
            <a:off x="4114800" y="828675"/>
            <a:ext cx="1905000" cy="161926"/>
          </a:xfrm>
        </p:spPr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12" name="Marcador de Posição do Texto 211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13" name="Marcador de Posição do Texto 212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57" name="Marcador de Posição do Texto 156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r>
              <a:rPr lang="pt-PT" dirty="0" smtClean="0"/>
              <a:t>TELEFONE |</a:t>
            </a:r>
            <a:endParaRPr lang="pt-PT" dirty="0"/>
          </a:p>
        </p:txBody>
      </p:sp>
      <p:sp>
        <p:nvSpPr>
          <p:cNvPr id="214" name="Marcador de Posição do Texto 213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59" name="Marcador de Posição do Texto 158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E-MAIL |</a:t>
            </a:r>
            <a:endParaRPr lang="pt-PT" dirty="0"/>
          </a:p>
        </p:txBody>
      </p:sp>
      <p:sp>
        <p:nvSpPr>
          <p:cNvPr id="215" name="Marcador de Posição do Texto 214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61" name="Marcador de Posição do Texto 160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WEB |</a:t>
            </a:r>
            <a:endParaRPr lang="pt-PT" dirty="0"/>
          </a:p>
        </p:txBody>
      </p:sp>
      <p:sp>
        <p:nvSpPr>
          <p:cNvPr id="216" name="Marcador de Posição do Texto 215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17" name="Marcador de Posição do Texto 216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18" name="Marcador de Posição do Texto 217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19" name="Marcador de Posição do Texto 218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20" name="Marcador de Posição do Texto 219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67" name="Marcador de Posição do Texto 166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r>
              <a:rPr lang="pt-PT" dirty="0" smtClean="0"/>
              <a:t>TELEFONE |</a:t>
            </a:r>
            <a:endParaRPr lang="pt-PT" dirty="0"/>
          </a:p>
        </p:txBody>
      </p:sp>
      <p:sp>
        <p:nvSpPr>
          <p:cNvPr id="221" name="Marcador de Posição do Texto 220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69" name="Marcador de Posição do Texto 168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E-MAIL |</a:t>
            </a:r>
            <a:endParaRPr lang="pt-PT" dirty="0"/>
          </a:p>
        </p:txBody>
      </p:sp>
      <p:sp>
        <p:nvSpPr>
          <p:cNvPr id="222" name="Marcador de Posição do Texto 221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71" name="Marcador de Posição do Texto 170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WEB |</a:t>
            </a:r>
            <a:endParaRPr lang="pt-PT" dirty="0"/>
          </a:p>
        </p:txBody>
      </p:sp>
      <p:sp>
        <p:nvSpPr>
          <p:cNvPr id="223" name="Marcador de Posição do Texto 222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88" name="Marcador de Posição do Texto 287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89" name="Marcador de Posição do Texto 288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0" name="Marcador de Posição do Texto 289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1" name="Marcador de Posição do Texto 290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77" name="Marcador de Posição do Texto 176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r>
              <a:rPr lang="pt-PT" dirty="0" smtClean="0"/>
              <a:t>TELEFONE |</a:t>
            </a:r>
            <a:endParaRPr lang="pt-PT" dirty="0"/>
          </a:p>
        </p:txBody>
      </p:sp>
      <p:sp>
        <p:nvSpPr>
          <p:cNvPr id="292" name="Marcador de Posição do Texto 291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79" name="Marcador de Posição do Texto 178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E-MAIL |</a:t>
            </a:r>
            <a:endParaRPr lang="pt-PT" dirty="0"/>
          </a:p>
        </p:txBody>
      </p:sp>
      <p:sp>
        <p:nvSpPr>
          <p:cNvPr id="293" name="Marcador de Posição do Texto 292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81" name="Marcador de Posição do Texto 180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WEB |</a:t>
            </a:r>
            <a:endParaRPr lang="pt-PT" dirty="0"/>
          </a:p>
        </p:txBody>
      </p:sp>
      <p:sp>
        <p:nvSpPr>
          <p:cNvPr id="294" name="Marcador de Posição do Texto 293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5" name="Marcador de Posição do Texto 294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6" name="Marcador de Posição do Texto 295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7" name="Marcador de Posição do Texto 296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8" name="Marcador de Posição do Texto 297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87" name="Marcador de Posição do Texto 186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r>
              <a:rPr lang="pt-PT" dirty="0" smtClean="0"/>
              <a:t>TELEFONE |</a:t>
            </a:r>
            <a:endParaRPr lang="pt-PT" dirty="0"/>
          </a:p>
        </p:txBody>
      </p:sp>
      <p:sp>
        <p:nvSpPr>
          <p:cNvPr id="299" name="Marcador de Posição do Texto 298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89" name="Marcador de Posição do Texto 188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E-MAIL |</a:t>
            </a:r>
            <a:endParaRPr lang="pt-PT" dirty="0"/>
          </a:p>
        </p:txBody>
      </p:sp>
      <p:sp>
        <p:nvSpPr>
          <p:cNvPr id="300" name="Marcador de Posição do Texto 299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91" name="Marcador de Posição do Texto 190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WEB |</a:t>
            </a:r>
            <a:endParaRPr lang="pt-PT" dirty="0"/>
          </a:p>
        </p:txBody>
      </p:sp>
      <p:sp>
        <p:nvSpPr>
          <p:cNvPr id="301" name="Marcador de Posição do Texto 300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2" name="Marcador de Posição do Texto 301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3" name="Marcador de Posição do Texto 302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4" name="Marcador de Posição do Texto 303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5" name="Marcador de Posição do Texto 304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97" name="Marcador de Posição do Texto 196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r>
              <a:rPr lang="pt-PT" dirty="0" smtClean="0"/>
              <a:t>TELEFONE |</a:t>
            </a:r>
            <a:endParaRPr lang="pt-PT" dirty="0"/>
          </a:p>
        </p:txBody>
      </p:sp>
      <p:sp>
        <p:nvSpPr>
          <p:cNvPr id="306" name="Marcador de Posição do Texto 305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99" name="Marcador de Posição do Texto 198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E-MAIL |</a:t>
            </a:r>
            <a:endParaRPr lang="pt-PT" dirty="0"/>
          </a:p>
        </p:txBody>
      </p:sp>
      <p:sp>
        <p:nvSpPr>
          <p:cNvPr id="307" name="Marcador de Posição do Texto 306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01" name="Marcador de Posição do Texto 200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WEB |</a:t>
            </a:r>
            <a:endParaRPr lang="pt-PT" dirty="0"/>
          </a:p>
        </p:txBody>
      </p:sp>
      <p:sp>
        <p:nvSpPr>
          <p:cNvPr id="308" name="Marcador de Posição do Texto 307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pic>
        <p:nvPicPr>
          <p:cNvPr id="203" name="Imagem 20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656439"/>
            <a:ext cx="585782" cy="238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Imagem 2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656439"/>
            <a:ext cx="585782" cy="238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Imagem 2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2483429"/>
            <a:ext cx="585782" cy="238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Imagem 2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2483429"/>
            <a:ext cx="585782" cy="238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Imagem 2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4312229"/>
            <a:ext cx="585782" cy="238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Imagem 2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4312229"/>
            <a:ext cx="585782" cy="238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Imagem 2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6141029"/>
            <a:ext cx="585782" cy="238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Imagem 2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6141029"/>
            <a:ext cx="585782" cy="238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Imagem 2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7969829"/>
            <a:ext cx="585782" cy="238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Imagem 2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7969829"/>
            <a:ext cx="585782" cy="238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7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ões de Visita Alinhados à Esquerda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44EB87-C02F-4AB6-BA88-EB2ADC528D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A5E3D7-6F08-4088-852D-17EA3A624E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B65996-8530-4C55-B9DB-479FD338E96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161</Words>
  <Application>Microsoft Office PowerPoint</Application>
  <PresentationFormat>Personalizados</PresentationFormat>
  <Paragraphs>39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Cambria</vt:lpstr>
      <vt:lpstr>Cartões de Visita Alinhados à Esquerda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2013-07-31T18:58:07Z</dcterms:created>
  <dcterms:modified xsi:type="dcterms:W3CDTF">2013-12-13T10:03:33Z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