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7" autoAdjust="0"/>
    <p:restoredTop sz="75621" autoAdjust="0"/>
  </p:normalViewPr>
  <p:slideViewPr>
    <p:cSldViewPr snapToGrid="0">
      <p:cViewPr varScale="1">
        <p:scale>
          <a:sx n="91" d="100"/>
          <a:sy n="91" d="100"/>
        </p:scale>
        <p:origin x="1902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FC77B963-7171-4B7F-AAE1-4ECF9B8F87EE}" type="datetime1">
              <a:rPr lang="pt-PT" smtClean="0"/>
              <a:t>13-12-2013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8CC101BA-49A9-4A1C-BB1D-45D6D5E4B955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Para alterar esta brochura, substitua o nosso conteúdo de exemplo pelo seu. Se preferir começar do zero, prima o botão Novo Diapositivo no separador Base para inserir uma nova página. Agora introduza o seu texto no marcador de posição vazio.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fleto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Marcador de Posição do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  <p:sp>
        <p:nvSpPr>
          <p:cNvPr id="41" name="Marcador de Posição do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  <p:sp>
        <p:nvSpPr>
          <p:cNvPr id="13" name="Marcador de Posição do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  <p:sp>
        <p:nvSpPr>
          <p:cNvPr id="14" name="Marcador de Posição do Texto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  <p:sp>
        <p:nvSpPr>
          <p:cNvPr id="15" name="Marcador de Posição do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  <p:sp>
        <p:nvSpPr>
          <p:cNvPr id="16" name="Marcador de Posição do Texto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  <p:sp>
        <p:nvSpPr>
          <p:cNvPr id="17" name="Marcador de Posição do Texto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  <p:cxnSp>
        <p:nvCxnSpPr>
          <p:cNvPr id="3" name="Conexão Reta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ta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Marcador de Posição do Texto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pt-PT"/>
              <a:t>Adicionar 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noProof="0" dirty="0"/>
          </a:p>
        </p:txBody>
      </p:sp>
      <p:sp>
        <p:nvSpPr>
          <p:cNvPr id="30" name="Moldura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pt-PT" noProof="0" dirty="0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Imagem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Grupo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Imagem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Forma livre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17" name="Forma livre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18" name="Forma livre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19" name="Forma livre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0" name="Forma livre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1" name="Forma livre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2" name="Forma livre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3" name="Forma livre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4" name="Forma livre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5" name="Forma livre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6" name="Forma livre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7" name="Forma livre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  <p:sp>
            <p:nvSpPr>
              <p:cNvPr id="28" name="Forma livre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pt-PT" noProof="0" dirty="0"/>
              </a:p>
            </p:txBody>
          </p:sp>
        </p:grpSp>
      </p:grpSp>
      <p:sp>
        <p:nvSpPr>
          <p:cNvPr id="3" name="Marcador de Posição do Texto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</a:p>
          <a:p>
            <a:pPr lvl="5" rtl="0"/>
            <a:r>
              <a:rPr lang="pt-PT" noProof="0" dirty="0" smtClean="0"/>
              <a:t>Sexto</a:t>
            </a:r>
          </a:p>
          <a:p>
            <a:pPr lvl="6" rtl="0"/>
            <a:r>
              <a:rPr lang="pt-PT" noProof="0" dirty="0" smtClean="0"/>
              <a:t>Sétimo</a:t>
            </a:r>
          </a:p>
          <a:p>
            <a:pPr lvl="7" rtl="0"/>
            <a:r>
              <a:rPr lang="pt-PT" noProof="0" dirty="0" smtClean="0"/>
              <a:t>Oitavo</a:t>
            </a:r>
          </a:p>
          <a:p>
            <a:pPr lvl="8" rtl="0"/>
            <a:r>
              <a:rPr lang="pt-PT" noProof="0" dirty="0" smtClean="0"/>
              <a:t>Nono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84E6-724F-44FF-B8B8-1AB2D142051F}" type="datetime1">
              <a:rPr lang="pt-PT" smtClean="0"/>
              <a:pPr/>
              <a:t>13-12-2013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  <p:sp>
        <p:nvSpPr>
          <p:cNvPr id="13" name="Marcador de Posição do Título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ção do Texto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 dirty="0"/>
              <a:t>Introdução do Evento</a:t>
            </a:r>
            <a:endParaRPr lang="en-US" dirty="0"/>
          </a:p>
        </p:txBody>
      </p:sp>
      <p:sp>
        <p:nvSpPr>
          <p:cNvPr id="19" name="Marcador de Posição do Texto 1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PT" dirty="0"/>
              <a:t>Título do Evento</a:t>
            </a:r>
            <a:endParaRPr lang="en-US" dirty="0"/>
          </a:p>
        </p:txBody>
      </p:sp>
      <p:sp>
        <p:nvSpPr>
          <p:cNvPr id="20" name="Marcador de Posição do Texto 1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/>
              <a:t>Subtítulo do Evento</a:t>
            </a:r>
            <a:endParaRPr lang="en-US" dirty="0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PT" dirty="0"/>
              <a:t>Data</a:t>
            </a:r>
            <a:endParaRPr lang="en-US" dirty="0"/>
          </a:p>
        </p:txBody>
      </p:sp>
      <p:sp>
        <p:nvSpPr>
          <p:cNvPr id="32" name="Marcador de Posição do Texto 3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/>
              <a:t>Hora</a:t>
            </a:r>
            <a:endParaRPr lang="en-US" dirty="0"/>
          </a:p>
        </p:txBody>
      </p:sp>
      <p:sp>
        <p:nvSpPr>
          <p:cNvPr id="33" name="Marcador de Posição do Texto 3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pt-PT" dirty="0"/>
              <a:t>Localização</a:t>
            </a:r>
          </a:p>
          <a:p>
            <a:r>
              <a:rPr lang="pt-PT" dirty="0"/>
              <a:t>Endereço, Cidade, Código Postal</a:t>
            </a:r>
          </a:p>
        </p:txBody>
      </p:sp>
      <p:sp>
        <p:nvSpPr>
          <p:cNvPr id="34" name="Marcador de Posição do Texto 3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t-PT" dirty="0"/>
              <a:t>Pode personalizar este panfleto facilmente com as suas próprias informações. Para substituir o texto de um marcador de posição (como este), basta selecioná-lo e introduzir o seu próprio texto. </a:t>
            </a:r>
          </a:p>
          <a:p>
            <a:pPr rtl="0"/>
            <a:r>
              <a:rPr lang="pt-PT" dirty="0"/>
              <a:t>Se precisar de mais marcadores de posição para títulos, subtítulos ou corpo do texto, copie um dos marcadores de posição existente e, em seguida, arraste o novo para onde quiser.</a:t>
            </a:r>
            <a:endParaRPr lang="en-US" dirty="0"/>
          </a:p>
        </p:txBody>
      </p:sp>
      <p:sp>
        <p:nvSpPr>
          <p:cNvPr id="44" name="Marcador de Posição do Texto 4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t-PT" dirty="0"/>
              <a:t>para mais informações contacte: [Nome do Contacto] @ [telefone]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Panfleto Floral 8.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146</Words>
  <Application>Microsoft Office PowerPoint</Application>
  <PresentationFormat>Personalizados</PresentationFormat>
  <Paragraphs>12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Candara</vt:lpstr>
      <vt:lpstr>Panfleto Floral 8.5 x 11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2013-07-31T14:40:39Z</dcterms:created>
  <dcterms:modified xsi:type="dcterms:W3CDTF">2013-12-13T06:59:28Z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