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7772400" cy="10058400"/>
  <p:notesSz cx="6858000" cy="9144000"/>
  <p:defaultTextStyle>
    <a:defPPr rtl="0">
      <a:defRPr lang="pt-PT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7" autoAdjust="0"/>
    <p:restoredTop sz="67139" autoAdjust="0"/>
  </p:normalViewPr>
  <p:slideViewPr>
    <p:cSldViewPr>
      <p:cViewPr varScale="1">
        <p:scale>
          <a:sx n="91" d="100"/>
          <a:sy n="91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fld id="{FB9E225C-DF2A-407E-979B-9518F894E052}" type="datetime1">
              <a:rPr lang="pt-PT" smtClean="0"/>
              <a:t>13-12-2013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fld id="{A1D7733A-9C2F-4438-A0ED-1B29107954B5}" type="datetime1">
              <a:rPr lang="pt-PT" smtClean="0"/>
              <a:pPr/>
              <a:t>13-12-2013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noProof="0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85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4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78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7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43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09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20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82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Personalize esta faixa com a sua própria mensagem! Selecione a letra e adicione o seu próprio texto. Utilize um caráter por diapositivo.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70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10" name="Forma livre 5"/>
          <p:cNvSpPr>
            <a:spLocks/>
          </p:cNvSpPr>
          <p:nvPr/>
        </p:nvSpPr>
        <p:spPr bwMode="ltGray">
          <a:xfrm>
            <a:off x="455756" y="457200"/>
            <a:ext cx="6860888" cy="9144000"/>
          </a:xfrm>
          <a:custGeom>
            <a:avLst/>
            <a:gdLst/>
            <a:ahLst/>
            <a:cxnLst/>
            <a:rect l="l" t="t" r="r" b="b"/>
            <a:pathLst>
              <a:path w="6860888" h="9144000">
                <a:moveTo>
                  <a:pt x="228024" y="8625898"/>
                </a:moveTo>
                <a:lnTo>
                  <a:pt x="228024" y="8915978"/>
                </a:lnTo>
                <a:lnTo>
                  <a:pt x="673968" y="8915978"/>
                </a:lnTo>
                <a:close/>
                <a:moveTo>
                  <a:pt x="3144695" y="8607136"/>
                </a:moveTo>
                <a:lnTo>
                  <a:pt x="3144695" y="8915977"/>
                </a:lnTo>
                <a:lnTo>
                  <a:pt x="3618059" y="8915977"/>
                </a:lnTo>
                <a:close/>
                <a:moveTo>
                  <a:pt x="1571626" y="8553738"/>
                </a:moveTo>
                <a:lnTo>
                  <a:pt x="1571626" y="8911647"/>
                </a:lnTo>
                <a:lnTo>
                  <a:pt x="1578842" y="8915977"/>
                </a:lnTo>
                <a:lnTo>
                  <a:pt x="2131581" y="8915977"/>
                </a:lnTo>
                <a:close/>
                <a:moveTo>
                  <a:pt x="228024" y="7905750"/>
                </a:moveTo>
                <a:lnTo>
                  <a:pt x="228024" y="8265102"/>
                </a:lnTo>
                <a:lnTo>
                  <a:pt x="740354" y="8598477"/>
                </a:lnTo>
                <a:lnTo>
                  <a:pt x="740354" y="8239125"/>
                </a:lnTo>
                <a:close/>
                <a:moveTo>
                  <a:pt x="3144695" y="7886989"/>
                </a:moveTo>
                <a:lnTo>
                  <a:pt x="3144695" y="8249228"/>
                </a:lnTo>
                <a:lnTo>
                  <a:pt x="3964422" y="8781762"/>
                </a:lnTo>
                <a:lnTo>
                  <a:pt x="3964422" y="8419523"/>
                </a:lnTo>
                <a:close/>
                <a:moveTo>
                  <a:pt x="1571626" y="7832147"/>
                </a:moveTo>
                <a:lnTo>
                  <a:pt x="1571626" y="8191499"/>
                </a:lnTo>
                <a:lnTo>
                  <a:pt x="2391353" y="8725477"/>
                </a:lnTo>
                <a:lnTo>
                  <a:pt x="2391353" y="8366125"/>
                </a:lnTo>
                <a:close/>
                <a:moveTo>
                  <a:pt x="228024" y="7185603"/>
                </a:moveTo>
                <a:lnTo>
                  <a:pt x="228024" y="7546399"/>
                </a:lnTo>
                <a:lnTo>
                  <a:pt x="740354" y="7876888"/>
                </a:lnTo>
                <a:lnTo>
                  <a:pt x="740354" y="7518979"/>
                </a:lnTo>
                <a:close/>
                <a:moveTo>
                  <a:pt x="3144695" y="7165398"/>
                </a:moveTo>
                <a:lnTo>
                  <a:pt x="3144695" y="7527636"/>
                </a:lnTo>
                <a:lnTo>
                  <a:pt x="3964422" y="8061614"/>
                </a:lnTo>
                <a:lnTo>
                  <a:pt x="3964422" y="7702261"/>
                </a:lnTo>
                <a:close/>
                <a:moveTo>
                  <a:pt x="1571626" y="7111999"/>
                </a:moveTo>
                <a:lnTo>
                  <a:pt x="1571626" y="7471351"/>
                </a:lnTo>
                <a:lnTo>
                  <a:pt x="2391353" y="8006772"/>
                </a:lnTo>
                <a:lnTo>
                  <a:pt x="2391353" y="7645976"/>
                </a:lnTo>
                <a:close/>
                <a:moveTo>
                  <a:pt x="228024" y="6464012"/>
                </a:moveTo>
                <a:lnTo>
                  <a:pt x="228024" y="6826251"/>
                </a:lnTo>
                <a:lnTo>
                  <a:pt x="740354" y="7156739"/>
                </a:lnTo>
                <a:lnTo>
                  <a:pt x="740354" y="6797387"/>
                </a:lnTo>
                <a:close/>
                <a:moveTo>
                  <a:pt x="3144695" y="6445250"/>
                </a:moveTo>
                <a:lnTo>
                  <a:pt x="3144695" y="6807489"/>
                </a:lnTo>
                <a:lnTo>
                  <a:pt x="3964422" y="7340023"/>
                </a:lnTo>
                <a:lnTo>
                  <a:pt x="3964422" y="6982114"/>
                </a:lnTo>
                <a:close/>
                <a:moveTo>
                  <a:pt x="1571626" y="6391852"/>
                </a:moveTo>
                <a:lnTo>
                  <a:pt x="1571626" y="6749761"/>
                </a:lnTo>
                <a:lnTo>
                  <a:pt x="2391353" y="7286625"/>
                </a:lnTo>
                <a:lnTo>
                  <a:pt x="2391353" y="6924386"/>
                </a:lnTo>
                <a:close/>
                <a:moveTo>
                  <a:pt x="3354604" y="5963227"/>
                </a:moveTo>
                <a:cubicBezTo>
                  <a:pt x="3265672" y="5963227"/>
                  <a:pt x="3189445" y="6020327"/>
                  <a:pt x="3157683" y="6096460"/>
                </a:cubicBezTo>
                <a:cubicBezTo>
                  <a:pt x="3157683" y="6096460"/>
                  <a:pt x="3157683" y="6096460"/>
                  <a:pt x="3964422" y="6619875"/>
                </a:cubicBezTo>
                <a:cubicBezTo>
                  <a:pt x="3964422" y="6619875"/>
                  <a:pt x="3964422" y="6619875"/>
                  <a:pt x="3964422" y="6220176"/>
                </a:cubicBezTo>
                <a:cubicBezTo>
                  <a:pt x="3964422" y="6220176"/>
                  <a:pt x="3964422" y="6220176"/>
                  <a:pt x="3570581" y="5963227"/>
                </a:cubicBezTo>
                <a:cubicBezTo>
                  <a:pt x="3570581" y="5963227"/>
                  <a:pt x="3570581" y="5963227"/>
                  <a:pt x="3354604" y="5963227"/>
                </a:cubicBezTo>
                <a:close/>
                <a:moveTo>
                  <a:pt x="228024" y="5778500"/>
                </a:moveTo>
                <a:lnTo>
                  <a:pt x="228024" y="6106103"/>
                </a:lnTo>
                <a:lnTo>
                  <a:pt x="740354" y="6435148"/>
                </a:lnTo>
                <a:lnTo>
                  <a:pt x="740354" y="6035387"/>
                </a:lnTo>
                <a:lnTo>
                  <a:pt x="343479" y="5778500"/>
                </a:lnTo>
                <a:close/>
                <a:moveTo>
                  <a:pt x="1571626" y="5670261"/>
                </a:moveTo>
                <a:lnTo>
                  <a:pt x="1571626" y="6032499"/>
                </a:lnTo>
                <a:lnTo>
                  <a:pt x="2391353" y="6566477"/>
                </a:lnTo>
                <a:lnTo>
                  <a:pt x="2391353" y="6204238"/>
                </a:lnTo>
                <a:close/>
                <a:moveTo>
                  <a:pt x="1571626" y="4950113"/>
                </a:moveTo>
                <a:lnTo>
                  <a:pt x="1571626" y="5312352"/>
                </a:lnTo>
                <a:lnTo>
                  <a:pt x="2391353" y="5844886"/>
                </a:lnTo>
                <a:lnTo>
                  <a:pt x="2391353" y="5486977"/>
                </a:lnTo>
                <a:close/>
                <a:moveTo>
                  <a:pt x="1781314" y="4466647"/>
                </a:moveTo>
                <a:cubicBezTo>
                  <a:pt x="1692351" y="4466647"/>
                  <a:pt x="1616096" y="4520693"/>
                  <a:pt x="1587500" y="4600172"/>
                </a:cubicBezTo>
                <a:cubicBezTo>
                  <a:pt x="1587518" y="4600184"/>
                  <a:pt x="1591259" y="4602625"/>
                  <a:pt x="2391353" y="5124738"/>
                </a:cubicBezTo>
                <a:cubicBezTo>
                  <a:pt x="2391353" y="5124731"/>
                  <a:pt x="2391353" y="5123053"/>
                  <a:pt x="2391353" y="4724161"/>
                </a:cubicBezTo>
                <a:cubicBezTo>
                  <a:pt x="2391342" y="4724154"/>
                  <a:pt x="2389228" y="4722772"/>
                  <a:pt x="1997370" y="4466647"/>
                </a:cubicBezTo>
                <a:cubicBezTo>
                  <a:pt x="1997359" y="4466647"/>
                  <a:pt x="1995792" y="4466647"/>
                  <a:pt x="1781314" y="4466647"/>
                </a:cubicBezTo>
                <a:close/>
                <a:moveTo>
                  <a:pt x="3507042" y="3545898"/>
                </a:moveTo>
                <a:cubicBezTo>
                  <a:pt x="3507042" y="3545898"/>
                  <a:pt x="3516573" y="3669723"/>
                  <a:pt x="3513396" y="3669723"/>
                </a:cubicBezTo>
                <a:cubicBezTo>
                  <a:pt x="3507042" y="3764973"/>
                  <a:pt x="3522927" y="4149148"/>
                  <a:pt x="3205212" y="4682548"/>
                </a:cubicBezTo>
                <a:cubicBezTo>
                  <a:pt x="2947862" y="5187373"/>
                  <a:pt x="2922445" y="5666798"/>
                  <a:pt x="3240161" y="5831898"/>
                </a:cubicBezTo>
                <a:cubicBezTo>
                  <a:pt x="3275109" y="5819198"/>
                  <a:pt x="3313235" y="5812848"/>
                  <a:pt x="3354538" y="5812848"/>
                </a:cubicBezTo>
                <a:cubicBezTo>
                  <a:pt x="3354538" y="5812848"/>
                  <a:pt x="3354538" y="5812848"/>
                  <a:pt x="3754860" y="5812848"/>
                </a:cubicBezTo>
                <a:cubicBezTo>
                  <a:pt x="3777100" y="5812848"/>
                  <a:pt x="3802517" y="5816023"/>
                  <a:pt x="3821580" y="5819198"/>
                </a:cubicBezTo>
                <a:cubicBezTo>
                  <a:pt x="4152004" y="5638223"/>
                  <a:pt x="4199661" y="5136573"/>
                  <a:pt x="3897832" y="4552373"/>
                </a:cubicBezTo>
                <a:cubicBezTo>
                  <a:pt x="3608710" y="3964998"/>
                  <a:pt x="3522927" y="3625273"/>
                  <a:pt x="3507042" y="3545898"/>
                </a:cubicBezTo>
                <a:close/>
                <a:moveTo>
                  <a:pt x="282103" y="3362614"/>
                </a:moveTo>
                <a:cubicBezTo>
                  <a:pt x="278924" y="3362614"/>
                  <a:pt x="288456" y="3486298"/>
                  <a:pt x="288466" y="3486423"/>
                </a:cubicBezTo>
                <a:cubicBezTo>
                  <a:pt x="282103" y="3540392"/>
                  <a:pt x="285285" y="3692772"/>
                  <a:pt x="228024" y="3918169"/>
                </a:cubicBezTo>
                <a:lnTo>
                  <a:pt x="228024" y="5629277"/>
                </a:lnTo>
                <a:cubicBezTo>
                  <a:pt x="228045" y="5629277"/>
                  <a:pt x="230525" y="5629277"/>
                  <a:pt x="527051" y="5629277"/>
                </a:cubicBezTo>
                <a:cubicBezTo>
                  <a:pt x="552500" y="5629277"/>
                  <a:pt x="574768" y="5632451"/>
                  <a:pt x="597036" y="5635626"/>
                </a:cubicBezTo>
                <a:cubicBezTo>
                  <a:pt x="927875" y="5454674"/>
                  <a:pt x="975592" y="4953088"/>
                  <a:pt x="673384" y="4368962"/>
                </a:cubicBezTo>
                <a:cubicBezTo>
                  <a:pt x="383900" y="3781661"/>
                  <a:pt x="298009" y="3441979"/>
                  <a:pt x="282103" y="3362614"/>
                </a:cubicBezTo>
                <a:close/>
                <a:moveTo>
                  <a:pt x="1934467" y="2050761"/>
                </a:moveTo>
                <a:cubicBezTo>
                  <a:pt x="1934469" y="2050788"/>
                  <a:pt x="1943982" y="2171332"/>
                  <a:pt x="1943988" y="2171411"/>
                </a:cubicBezTo>
                <a:cubicBezTo>
                  <a:pt x="1934467" y="2266661"/>
                  <a:pt x="1950335" y="2654011"/>
                  <a:pt x="1636152" y="3187411"/>
                </a:cubicBezTo>
                <a:cubicBezTo>
                  <a:pt x="1379093" y="3689061"/>
                  <a:pt x="1353705" y="4171661"/>
                  <a:pt x="1667888" y="4336761"/>
                </a:cubicBezTo>
                <a:cubicBezTo>
                  <a:pt x="1702797" y="4324061"/>
                  <a:pt x="1740880" y="4317711"/>
                  <a:pt x="1782136" y="4317711"/>
                </a:cubicBezTo>
                <a:cubicBezTo>
                  <a:pt x="1782150" y="4317711"/>
                  <a:pt x="1784529" y="4317711"/>
                  <a:pt x="2182006" y="4317711"/>
                </a:cubicBezTo>
                <a:cubicBezTo>
                  <a:pt x="2204220" y="4317711"/>
                  <a:pt x="2229609" y="4320886"/>
                  <a:pt x="2251824" y="4324061"/>
                </a:cubicBezTo>
                <a:cubicBezTo>
                  <a:pt x="2581875" y="4143086"/>
                  <a:pt x="2629478" y="3641436"/>
                  <a:pt x="2324816" y="3054061"/>
                </a:cubicBezTo>
                <a:cubicBezTo>
                  <a:pt x="2036022" y="2469861"/>
                  <a:pt x="1953509" y="2130136"/>
                  <a:pt x="1934467" y="2050761"/>
                </a:cubicBezTo>
                <a:close/>
                <a:moveTo>
                  <a:pt x="228023" y="228023"/>
                </a:moveTo>
                <a:cubicBezTo>
                  <a:pt x="228023" y="228045"/>
                  <a:pt x="228023" y="235607"/>
                  <a:pt x="228023" y="2873150"/>
                </a:cubicBezTo>
                <a:cubicBezTo>
                  <a:pt x="313781" y="2571558"/>
                  <a:pt x="370961" y="2342965"/>
                  <a:pt x="370988" y="2342854"/>
                </a:cubicBezTo>
                <a:cubicBezTo>
                  <a:pt x="370992" y="2342874"/>
                  <a:pt x="371733" y="2346662"/>
                  <a:pt x="513953" y="3073201"/>
                </a:cubicBezTo>
                <a:cubicBezTo>
                  <a:pt x="526662" y="3130359"/>
                  <a:pt x="602910" y="3447901"/>
                  <a:pt x="885663" y="4019477"/>
                </a:cubicBezTo>
                <a:cubicBezTo>
                  <a:pt x="1149355" y="4533896"/>
                  <a:pt x="1187479" y="5016560"/>
                  <a:pt x="987327" y="5346804"/>
                </a:cubicBezTo>
                <a:cubicBezTo>
                  <a:pt x="901548" y="5483347"/>
                  <a:pt x="780822" y="5584960"/>
                  <a:pt x="631503" y="5645293"/>
                </a:cubicBezTo>
                <a:cubicBezTo>
                  <a:pt x="780822" y="5689749"/>
                  <a:pt x="888840" y="5826292"/>
                  <a:pt x="888840" y="5991414"/>
                </a:cubicBezTo>
                <a:cubicBezTo>
                  <a:pt x="888840" y="5991429"/>
                  <a:pt x="888840" y="5992852"/>
                  <a:pt x="888840" y="6134308"/>
                </a:cubicBezTo>
                <a:cubicBezTo>
                  <a:pt x="888840" y="6134319"/>
                  <a:pt x="888840" y="6136371"/>
                  <a:pt x="888840" y="6534412"/>
                </a:cubicBezTo>
                <a:cubicBezTo>
                  <a:pt x="888840" y="6534450"/>
                  <a:pt x="888840" y="6538137"/>
                  <a:pt x="888840" y="6896410"/>
                </a:cubicBezTo>
                <a:cubicBezTo>
                  <a:pt x="888840" y="6896425"/>
                  <a:pt x="888840" y="6898737"/>
                  <a:pt x="888840" y="7255232"/>
                </a:cubicBezTo>
                <a:cubicBezTo>
                  <a:pt x="888840" y="7255257"/>
                  <a:pt x="888840" y="7258151"/>
                  <a:pt x="888840" y="7614055"/>
                </a:cubicBezTo>
                <a:cubicBezTo>
                  <a:pt x="888840" y="7614082"/>
                  <a:pt x="888840" y="7617183"/>
                  <a:pt x="888840" y="7976053"/>
                </a:cubicBezTo>
                <a:cubicBezTo>
                  <a:pt x="888840" y="7976083"/>
                  <a:pt x="888840" y="7979310"/>
                  <a:pt x="888840" y="8334876"/>
                </a:cubicBezTo>
                <a:cubicBezTo>
                  <a:pt x="888840" y="8334904"/>
                  <a:pt x="888840" y="8338092"/>
                  <a:pt x="888840" y="8696874"/>
                </a:cubicBezTo>
                <a:cubicBezTo>
                  <a:pt x="888840" y="8696897"/>
                  <a:pt x="888840" y="8699114"/>
                  <a:pt x="888840" y="8915978"/>
                </a:cubicBezTo>
                <a:cubicBezTo>
                  <a:pt x="888867" y="8915978"/>
                  <a:pt x="892638" y="8915978"/>
                  <a:pt x="1422577" y="8915978"/>
                </a:cubicBezTo>
                <a:cubicBezTo>
                  <a:pt x="1422577" y="8915955"/>
                  <a:pt x="1422577" y="8914415"/>
                  <a:pt x="1422577" y="8814364"/>
                </a:cubicBezTo>
                <a:cubicBezTo>
                  <a:pt x="1422577" y="8814338"/>
                  <a:pt x="1422577" y="8811333"/>
                  <a:pt x="1422577" y="8455542"/>
                </a:cubicBezTo>
                <a:cubicBezTo>
                  <a:pt x="1422577" y="8455513"/>
                  <a:pt x="1422577" y="8452300"/>
                  <a:pt x="1422577" y="8093544"/>
                </a:cubicBezTo>
                <a:cubicBezTo>
                  <a:pt x="1422577" y="8093512"/>
                  <a:pt x="1422577" y="8090172"/>
                  <a:pt x="1422577" y="7734721"/>
                </a:cubicBezTo>
                <a:cubicBezTo>
                  <a:pt x="1422577" y="7734691"/>
                  <a:pt x="1422577" y="7731414"/>
                  <a:pt x="1422577" y="7372723"/>
                </a:cubicBezTo>
                <a:cubicBezTo>
                  <a:pt x="1422577" y="7372691"/>
                  <a:pt x="1422577" y="7369286"/>
                  <a:pt x="1422577" y="7013900"/>
                </a:cubicBezTo>
                <a:cubicBezTo>
                  <a:pt x="1422577" y="7013874"/>
                  <a:pt x="1422577" y="7010790"/>
                  <a:pt x="1422577" y="6655078"/>
                </a:cubicBezTo>
                <a:cubicBezTo>
                  <a:pt x="1422577" y="6655048"/>
                  <a:pt x="1422577" y="6651723"/>
                  <a:pt x="1422577" y="6293079"/>
                </a:cubicBezTo>
                <a:cubicBezTo>
                  <a:pt x="1422577" y="6293057"/>
                  <a:pt x="1422577" y="6290251"/>
                  <a:pt x="1422577" y="5934257"/>
                </a:cubicBezTo>
                <a:cubicBezTo>
                  <a:pt x="1422577" y="5934235"/>
                  <a:pt x="1422577" y="5931346"/>
                  <a:pt x="1422577" y="5572259"/>
                </a:cubicBezTo>
                <a:cubicBezTo>
                  <a:pt x="1422577" y="5572232"/>
                  <a:pt x="1422577" y="5569114"/>
                  <a:pt x="1422577" y="5213436"/>
                </a:cubicBezTo>
                <a:cubicBezTo>
                  <a:pt x="1422577" y="5213412"/>
                  <a:pt x="1422577" y="5210466"/>
                  <a:pt x="1422577" y="4854613"/>
                </a:cubicBezTo>
                <a:cubicBezTo>
                  <a:pt x="1422577" y="4854592"/>
                  <a:pt x="1422577" y="4852628"/>
                  <a:pt x="1422577" y="4676790"/>
                </a:cubicBezTo>
                <a:cubicBezTo>
                  <a:pt x="1422577" y="4667263"/>
                  <a:pt x="1422577" y="4654562"/>
                  <a:pt x="1422577" y="4645035"/>
                </a:cubicBezTo>
                <a:cubicBezTo>
                  <a:pt x="1422577" y="4641860"/>
                  <a:pt x="1422577" y="4641860"/>
                  <a:pt x="1422577" y="4638685"/>
                </a:cubicBezTo>
                <a:cubicBezTo>
                  <a:pt x="1425754" y="4629158"/>
                  <a:pt x="1425754" y="4619632"/>
                  <a:pt x="1428931" y="4610106"/>
                </a:cubicBezTo>
                <a:cubicBezTo>
                  <a:pt x="1428931" y="4606930"/>
                  <a:pt x="1428931" y="4603755"/>
                  <a:pt x="1432108" y="4597404"/>
                </a:cubicBezTo>
                <a:cubicBezTo>
                  <a:pt x="1432108" y="4591053"/>
                  <a:pt x="1432108" y="4587878"/>
                  <a:pt x="1435285" y="4581527"/>
                </a:cubicBezTo>
                <a:cubicBezTo>
                  <a:pt x="1438462" y="4572001"/>
                  <a:pt x="1438462" y="4565650"/>
                  <a:pt x="1441639" y="4559299"/>
                </a:cubicBezTo>
                <a:cubicBezTo>
                  <a:pt x="1441639" y="4556124"/>
                  <a:pt x="1444816" y="4552948"/>
                  <a:pt x="1444816" y="4549773"/>
                </a:cubicBezTo>
                <a:cubicBezTo>
                  <a:pt x="1447993" y="4540246"/>
                  <a:pt x="1454347" y="4527545"/>
                  <a:pt x="1457524" y="4518019"/>
                </a:cubicBezTo>
                <a:cubicBezTo>
                  <a:pt x="1498825" y="4441808"/>
                  <a:pt x="1562365" y="4378300"/>
                  <a:pt x="1641790" y="4346546"/>
                </a:cubicBezTo>
                <a:cubicBezTo>
                  <a:pt x="1498825" y="4295739"/>
                  <a:pt x="1384453" y="4203652"/>
                  <a:pt x="1305028" y="4076635"/>
                </a:cubicBezTo>
                <a:cubicBezTo>
                  <a:pt x="1127115" y="3784496"/>
                  <a:pt x="1168417" y="3333586"/>
                  <a:pt x="1419400" y="2841396"/>
                </a:cubicBezTo>
                <a:cubicBezTo>
                  <a:pt x="1419405" y="2841392"/>
                  <a:pt x="1419457" y="2841339"/>
                  <a:pt x="1420194" y="2840602"/>
                </a:cubicBezTo>
                <a:lnTo>
                  <a:pt x="1425754" y="2835045"/>
                </a:lnTo>
                <a:cubicBezTo>
                  <a:pt x="1425756" y="2835041"/>
                  <a:pt x="1425783" y="2834987"/>
                  <a:pt x="1426151" y="2834251"/>
                </a:cubicBezTo>
                <a:lnTo>
                  <a:pt x="1428931" y="2828694"/>
                </a:lnTo>
                <a:cubicBezTo>
                  <a:pt x="1679888" y="2403232"/>
                  <a:pt x="2026136" y="1031690"/>
                  <a:pt x="2026208" y="1031405"/>
                </a:cubicBezTo>
                <a:cubicBezTo>
                  <a:pt x="2026215" y="1031439"/>
                  <a:pt x="2027175" y="1036341"/>
                  <a:pt x="2169173" y="1761752"/>
                </a:cubicBezTo>
                <a:cubicBezTo>
                  <a:pt x="2181881" y="1818910"/>
                  <a:pt x="2258129" y="2136452"/>
                  <a:pt x="2540883" y="2708028"/>
                </a:cubicBezTo>
                <a:cubicBezTo>
                  <a:pt x="2804574" y="3222446"/>
                  <a:pt x="2839521" y="3705110"/>
                  <a:pt x="2639370" y="4032179"/>
                </a:cubicBezTo>
                <a:cubicBezTo>
                  <a:pt x="2556768" y="4171897"/>
                  <a:pt x="2432865" y="4273511"/>
                  <a:pt x="2286722" y="4333844"/>
                </a:cubicBezTo>
                <a:cubicBezTo>
                  <a:pt x="2432865" y="4378300"/>
                  <a:pt x="2544060" y="4514843"/>
                  <a:pt x="2544060" y="4676790"/>
                </a:cubicBezTo>
                <a:cubicBezTo>
                  <a:pt x="2544060" y="4676808"/>
                  <a:pt x="2544060" y="4678396"/>
                  <a:pt x="2544060" y="4822859"/>
                </a:cubicBezTo>
                <a:cubicBezTo>
                  <a:pt x="2544060" y="4822880"/>
                  <a:pt x="2544060" y="4825687"/>
                  <a:pt x="2544060" y="5222962"/>
                </a:cubicBezTo>
                <a:cubicBezTo>
                  <a:pt x="2544060" y="5222986"/>
                  <a:pt x="2544060" y="5225842"/>
                  <a:pt x="2544060" y="5581785"/>
                </a:cubicBezTo>
                <a:cubicBezTo>
                  <a:pt x="2544060" y="5581806"/>
                  <a:pt x="2544060" y="5584508"/>
                  <a:pt x="2544060" y="5943783"/>
                </a:cubicBezTo>
                <a:cubicBezTo>
                  <a:pt x="2544060" y="5943809"/>
                  <a:pt x="2544060" y="5946733"/>
                  <a:pt x="2544060" y="6302606"/>
                </a:cubicBezTo>
                <a:cubicBezTo>
                  <a:pt x="2544060" y="6302633"/>
                  <a:pt x="2544060" y="6305696"/>
                  <a:pt x="2544060" y="6664604"/>
                </a:cubicBezTo>
                <a:cubicBezTo>
                  <a:pt x="2544060" y="6664642"/>
                  <a:pt x="2544060" y="6668280"/>
                  <a:pt x="2544060" y="7023427"/>
                </a:cubicBezTo>
                <a:cubicBezTo>
                  <a:pt x="2544060" y="7023464"/>
                  <a:pt x="2544060" y="7027000"/>
                  <a:pt x="2544060" y="7382249"/>
                </a:cubicBezTo>
                <a:cubicBezTo>
                  <a:pt x="2544060" y="7382264"/>
                  <a:pt x="2544060" y="7384545"/>
                  <a:pt x="2544060" y="7744247"/>
                </a:cubicBezTo>
                <a:cubicBezTo>
                  <a:pt x="2544060" y="7744274"/>
                  <a:pt x="2544060" y="7747323"/>
                  <a:pt x="2544060" y="8103070"/>
                </a:cubicBezTo>
                <a:cubicBezTo>
                  <a:pt x="2544060" y="8103095"/>
                  <a:pt x="2544060" y="8106107"/>
                  <a:pt x="2544060" y="8465068"/>
                </a:cubicBezTo>
                <a:cubicBezTo>
                  <a:pt x="2544060" y="8465096"/>
                  <a:pt x="2544060" y="8468231"/>
                  <a:pt x="2544060" y="8823891"/>
                </a:cubicBezTo>
                <a:cubicBezTo>
                  <a:pt x="2544060" y="8823905"/>
                  <a:pt x="2544060" y="8825016"/>
                  <a:pt x="2544060" y="8915978"/>
                </a:cubicBezTo>
                <a:cubicBezTo>
                  <a:pt x="2544077" y="8915978"/>
                  <a:pt x="2546848" y="8915978"/>
                  <a:pt x="2992017" y="8915978"/>
                </a:cubicBezTo>
                <a:cubicBezTo>
                  <a:pt x="2992017" y="8915960"/>
                  <a:pt x="2992017" y="8915065"/>
                  <a:pt x="2992017" y="8871522"/>
                </a:cubicBezTo>
                <a:cubicBezTo>
                  <a:pt x="2992017" y="8871495"/>
                  <a:pt x="2992017" y="8868360"/>
                  <a:pt x="2992017" y="8509524"/>
                </a:cubicBezTo>
                <a:cubicBezTo>
                  <a:pt x="2992017" y="8509494"/>
                  <a:pt x="2992017" y="8506233"/>
                  <a:pt x="2992017" y="8150701"/>
                </a:cubicBezTo>
                <a:cubicBezTo>
                  <a:pt x="2992017" y="8150672"/>
                  <a:pt x="2992017" y="8147507"/>
                  <a:pt x="2992017" y="7788703"/>
                </a:cubicBezTo>
                <a:cubicBezTo>
                  <a:pt x="2992017" y="7788673"/>
                  <a:pt x="2992017" y="7785327"/>
                  <a:pt x="2992017" y="7429881"/>
                </a:cubicBezTo>
                <a:cubicBezTo>
                  <a:pt x="2992017" y="7429847"/>
                  <a:pt x="2992017" y="7426352"/>
                  <a:pt x="2992017" y="7071058"/>
                </a:cubicBezTo>
                <a:cubicBezTo>
                  <a:pt x="2992017" y="7071025"/>
                  <a:pt x="2992017" y="7067594"/>
                  <a:pt x="2992017" y="6709060"/>
                </a:cubicBezTo>
                <a:cubicBezTo>
                  <a:pt x="2992017" y="6709025"/>
                  <a:pt x="2992017" y="6705464"/>
                  <a:pt x="2992017" y="6350237"/>
                </a:cubicBezTo>
                <a:cubicBezTo>
                  <a:pt x="2992017" y="6350217"/>
                  <a:pt x="2992017" y="6348301"/>
                  <a:pt x="2992017" y="6172413"/>
                </a:cubicBezTo>
                <a:cubicBezTo>
                  <a:pt x="2992017" y="6162887"/>
                  <a:pt x="2995194" y="6153361"/>
                  <a:pt x="2995194" y="6140659"/>
                </a:cubicBezTo>
                <a:cubicBezTo>
                  <a:pt x="2995194" y="6137484"/>
                  <a:pt x="2995194" y="6137484"/>
                  <a:pt x="2995194" y="6134308"/>
                </a:cubicBezTo>
                <a:cubicBezTo>
                  <a:pt x="2998371" y="6124782"/>
                  <a:pt x="2998371" y="6115256"/>
                  <a:pt x="3001548" y="6105730"/>
                </a:cubicBezTo>
                <a:cubicBezTo>
                  <a:pt x="3001548" y="6102554"/>
                  <a:pt x="3001548" y="6099379"/>
                  <a:pt x="3001548" y="6093028"/>
                </a:cubicBezTo>
                <a:cubicBezTo>
                  <a:pt x="3004725" y="6089852"/>
                  <a:pt x="3004725" y="6083502"/>
                  <a:pt x="3007902" y="6077151"/>
                </a:cubicBezTo>
                <a:cubicBezTo>
                  <a:pt x="3007902" y="6070800"/>
                  <a:pt x="3011079" y="6061274"/>
                  <a:pt x="3014256" y="6054923"/>
                </a:cubicBezTo>
                <a:lnTo>
                  <a:pt x="3017433" y="6048572"/>
                </a:lnTo>
                <a:cubicBezTo>
                  <a:pt x="3020610" y="6035870"/>
                  <a:pt x="3026964" y="6026344"/>
                  <a:pt x="3030141" y="6013642"/>
                </a:cubicBezTo>
                <a:cubicBezTo>
                  <a:pt x="3068265" y="5937432"/>
                  <a:pt x="3134983" y="5877099"/>
                  <a:pt x="3214408" y="5842170"/>
                </a:cubicBezTo>
                <a:cubicBezTo>
                  <a:pt x="3071442" y="5791363"/>
                  <a:pt x="2953893" y="5699276"/>
                  <a:pt x="2877645" y="5572259"/>
                </a:cubicBezTo>
                <a:cubicBezTo>
                  <a:pt x="2699733" y="5280120"/>
                  <a:pt x="2741034" y="4829210"/>
                  <a:pt x="2992017" y="4337019"/>
                </a:cubicBezTo>
                <a:cubicBezTo>
                  <a:pt x="2992019" y="4337016"/>
                  <a:pt x="2992043" y="4336969"/>
                  <a:pt x="2992414" y="4336225"/>
                </a:cubicBezTo>
                <a:lnTo>
                  <a:pt x="2995194" y="4330669"/>
                </a:lnTo>
                <a:cubicBezTo>
                  <a:pt x="2995196" y="4330666"/>
                  <a:pt x="2995223" y="4330612"/>
                  <a:pt x="2995591" y="4329875"/>
                </a:cubicBezTo>
                <a:lnTo>
                  <a:pt x="2998371" y="4324318"/>
                </a:lnTo>
                <a:cubicBezTo>
                  <a:pt x="3249333" y="3898849"/>
                  <a:pt x="3598763" y="2527272"/>
                  <a:pt x="3598825" y="2527029"/>
                </a:cubicBezTo>
                <a:cubicBezTo>
                  <a:pt x="3598826" y="2527038"/>
                  <a:pt x="3599284" y="2529370"/>
                  <a:pt x="3741791" y="3257376"/>
                </a:cubicBezTo>
                <a:cubicBezTo>
                  <a:pt x="3754499" y="3314533"/>
                  <a:pt x="3830747" y="3632076"/>
                  <a:pt x="4113500" y="4203652"/>
                </a:cubicBezTo>
                <a:cubicBezTo>
                  <a:pt x="4377192" y="4718070"/>
                  <a:pt x="4412139" y="5200734"/>
                  <a:pt x="4211987" y="5527803"/>
                </a:cubicBezTo>
                <a:cubicBezTo>
                  <a:pt x="4126208" y="5667521"/>
                  <a:pt x="4005482" y="5769135"/>
                  <a:pt x="3859340" y="5829468"/>
                </a:cubicBezTo>
                <a:cubicBezTo>
                  <a:pt x="4005482" y="5873924"/>
                  <a:pt x="4113500" y="6010467"/>
                  <a:pt x="4113500" y="6172413"/>
                </a:cubicBezTo>
                <a:cubicBezTo>
                  <a:pt x="4113500" y="6172423"/>
                  <a:pt x="4113500" y="6173607"/>
                  <a:pt x="4113500" y="6318483"/>
                </a:cubicBezTo>
                <a:cubicBezTo>
                  <a:pt x="4113500" y="6318505"/>
                  <a:pt x="4113500" y="6321398"/>
                  <a:pt x="4113500" y="6718586"/>
                </a:cubicBezTo>
                <a:cubicBezTo>
                  <a:pt x="4113500" y="6718623"/>
                  <a:pt x="4113500" y="6722204"/>
                  <a:pt x="4113500" y="7077409"/>
                </a:cubicBezTo>
                <a:cubicBezTo>
                  <a:pt x="4113500" y="7077444"/>
                  <a:pt x="4113500" y="7080932"/>
                  <a:pt x="4113500" y="7439407"/>
                </a:cubicBezTo>
                <a:cubicBezTo>
                  <a:pt x="4113500" y="7439445"/>
                  <a:pt x="4113500" y="7443061"/>
                  <a:pt x="4113500" y="7798230"/>
                </a:cubicBezTo>
                <a:cubicBezTo>
                  <a:pt x="4113500" y="7798267"/>
                  <a:pt x="4113500" y="7801818"/>
                  <a:pt x="4113500" y="8160228"/>
                </a:cubicBezTo>
                <a:cubicBezTo>
                  <a:pt x="4113500" y="8160266"/>
                  <a:pt x="4113500" y="8163963"/>
                  <a:pt x="4113500" y="8519050"/>
                </a:cubicBezTo>
                <a:cubicBezTo>
                  <a:pt x="4113500" y="8519077"/>
                  <a:pt x="4113500" y="8522142"/>
                  <a:pt x="4113500" y="8881048"/>
                </a:cubicBezTo>
                <a:cubicBezTo>
                  <a:pt x="4113500" y="8881061"/>
                  <a:pt x="4113500" y="8881748"/>
                  <a:pt x="4113500" y="8915978"/>
                </a:cubicBezTo>
                <a:cubicBezTo>
                  <a:pt x="4113529" y="8915978"/>
                  <a:pt x="4121845" y="8915978"/>
                  <a:pt x="6632865" y="8915978"/>
                </a:cubicBezTo>
                <a:lnTo>
                  <a:pt x="6632865" y="228023"/>
                </a:lnTo>
                <a:cubicBezTo>
                  <a:pt x="6632835" y="228023"/>
                  <a:pt x="6618937" y="228023"/>
                  <a:pt x="228023" y="228023"/>
                </a:cubicBezTo>
                <a:close/>
                <a:moveTo>
                  <a:pt x="0" y="0"/>
                </a:moveTo>
                <a:lnTo>
                  <a:pt x="6860888" y="0"/>
                </a:lnTo>
                <a:lnTo>
                  <a:pt x="6860888" y="9144000"/>
                </a:lnTo>
                <a:lnTo>
                  <a:pt x="4113069" y="9144000"/>
                </a:lnTo>
                <a:lnTo>
                  <a:pt x="3964421" y="9144000"/>
                </a:lnTo>
                <a:lnTo>
                  <a:pt x="3414569" y="9144000"/>
                </a:lnTo>
                <a:lnTo>
                  <a:pt x="2991716" y="9144000"/>
                </a:lnTo>
                <a:lnTo>
                  <a:pt x="2544330" y="9144000"/>
                </a:lnTo>
                <a:lnTo>
                  <a:pt x="2391353" y="9144000"/>
                </a:lnTo>
                <a:lnTo>
                  <a:pt x="1928091" y="9144000"/>
                </a:lnTo>
                <a:lnTo>
                  <a:pt x="1422978" y="9144000"/>
                </a:lnTo>
                <a:lnTo>
                  <a:pt x="889000" y="9144000"/>
                </a:lnTo>
                <a:lnTo>
                  <a:pt x="740352" y="9144000"/>
                </a:lnTo>
                <a:lnTo>
                  <a:pt x="470477" y="9144000"/>
                </a:lnTo>
                <a:lnTo>
                  <a:pt x="0" y="9144000"/>
                </a:lnTo>
                <a:lnTo>
                  <a:pt x="0" y="8836602"/>
                </a:lnTo>
                <a:lnTo>
                  <a:pt x="0" y="8477250"/>
                </a:lnTo>
                <a:lnTo>
                  <a:pt x="0" y="8115011"/>
                </a:lnTo>
                <a:lnTo>
                  <a:pt x="0" y="7757102"/>
                </a:lnTo>
                <a:lnTo>
                  <a:pt x="0" y="7397750"/>
                </a:lnTo>
                <a:lnTo>
                  <a:pt x="0" y="7035511"/>
                </a:lnTo>
                <a:lnTo>
                  <a:pt x="0" y="6677602"/>
                </a:lnTo>
                <a:lnTo>
                  <a:pt x="0" y="6315364"/>
                </a:lnTo>
                <a:lnTo>
                  <a:pt x="0" y="5956011"/>
                </a:lnTo>
                <a:lnTo>
                  <a:pt x="0" y="5823239"/>
                </a:lnTo>
                <a:lnTo>
                  <a:pt x="0" y="5641398"/>
                </a:lnTo>
                <a:lnTo>
                  <a:pt x="0" y="4466648"/>
                </a:lnTo>
                <a:lnTo>
                  <a:pt x="0" y="360651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>
              <a:ln>
                <a:noFill/>
              </a:ln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5" name="Retângulo 5"/>
          <p:cNvSpPr>
            <a:spLocks noChangeArrowheads="1"/>
          </p:cNvSpPr>
          <p:nvPr/>
        </p:nvSpPr>
        <p:spPr bwMode="ltGray">
          <a:xfrm>
            <a:off x="452438" y="457200"/>
            <a:ext cx="6861175" cy="9144000"/>
          </a:xfrm>
          <a:custGeom>
            <a:avLst/>
            <a:gdLst/>
            <a:ahLst/>
            <a:cxnLst/>
            <a:rect l="l" t="t" r="r" b="b"/>
            <a:pathLst>
              <a:path w="6861175" h="9144000">
                <a:moveTo>
                  <a:pt x="2262188" y="4467225"/>
                </a:moveTo>
                <a:cubicBezTo>
                  <a:pt x="2262188" y="4467236"/>
                  <a:pt x="2262188" y="4474293"/>
                  <a:pt x="2262188" y="8915400"/>
                </a:cubicBezTo>
                <a:lnTo>
                  <a:pt x="5391151" y="8915400"/>
                </a:lnTo>
                <a:cubicBezTo>
                  <a:pt x="5391151" y="8915371"/>
                  <a:pt x="5391151" y="8906717"/>
                  <a:pt x="5391151" y="6359525"/>
                </a:cubicBezTo>
                <a:lnTo>
                  <a:pt x="5384798" y="6356350"/>
                </a:lnTo>
                <a:cubicBezTo>
                  <a:pt x="5276793" y="6292850"/>
                  <a:pt x="3939439" y="5546725"/>
                  <a:pt x="3593189" y="5749925"/>
                </a:cubicBezTo>
                <a:cubicBezTo>
                  <a:pt x="3380380" y="5876911"/>
                  <a:pt x="3736055" y="7832280"/>
                  <a:pt x="3736136" y="7832725"/>
                </a:cubicBezTo>
                <a:cubicBezTo>
                  <a:pt x="3736121" y="7832690"/>
                  <a:pt x="3731386" y="7821879"/>
                  <a:pt x="2262188" y="4467225"/>
                </a:cubicBezTo>
                <a:close/>
                <a:moveTo>
                  <a:pt x="1139825" y="4467225"/>
                </a:moveTo>
                <a:lnTo>
                  <a:pt x="228600" y="6553200"/>
                </a:lnTo>
                <a:lnTo>
                  <a:pt x="228600" y="8915400"/>
                </a:lnTo>
                <a:lnTo>
                  <a:pt x="1139825" y="8915400"/>
                </a:lnTo>
                <a:close/>
                <a:moveTo>
                  <a:pt x="2503488" y="3390900"/>
                </a:moveTo>
                <a:cubicBezTo>
                  <a:pt x="3396154" y="4333875"/>
                  <a:pt x="5330793" y="6226175"/>
                  <a:pt x="5391151" y="6353175"/>
                </a:cubicBezTo>
                <a:lnTo>
                  <a:pt x="5391151" y="3406775"/>
                </a:lnTo>
                <a:cubicBezTo>
                  <a:pt x="4650969" y="3962400"/>
                  <a:pt x="2986354" y="3651250"/>
                  <a:pt x="2503488" y="3390900"/>
                </a:cubicBezTo>
                <a:close/>
                <a:moveTo>
                  <a:pt x="898525" y="3390900"/>
                </a:moveTo>
                <a:cubicBezTo>
                  <a:pt x="758825" y="3467100"/>
                  <a:pt x="517525" y="3546475"/>
                  <a:pt x="228600" y="3609975"/>
                </a:cubicBezTo>
                <a:lnTo>
                  <a:pt x="228600" y="4083050"/>
                </a:lnTo>
                <a:cubicBezTo>
                  <a:pt x="479425" y="3825875"/>
                  <a:pt x="711200" y="3587750"/>
                  <a:pt x="898525" y="3390900"/>
                </a:cubicBezTo>
                <a:close/>
                <a:moveTo>
                  <a:pt x="228600" y="1530350"/>
                </a:moveTo>
                <a:lnTo>
                  <a:pt x="228600" y="2390775"/>
                </a:lnTo>
                <a:cubicBezTo>
                  <a:pt x="577850" y="2444750"/>
                  <a:pt x="901700" y="2466975"/>
                  <a:pt x="1136650" y="2479675"/>
                </a:cubicBezTo>
                <a:cubicBezTo>
                  <a:pt x="1209675" y="2397125"/>
                  <a:pt x="1308100" y="2333625"/>
                  <a:pt x="1422400" y="2298700"/>
                </a:cubicBezTo>
                <a:cubicBezTo>
                  <a:pt x="1174750" y="2114550"/>
                  <a:pt x="723900" y="1797050"/>
                  <a:pt x="228600" y="1530350"/>
                </a:cubicBezTo>
                <a:close/>
                <a:moveTo>
                  <a:pt x="4619284" y="1057275"/>
                </a:moveTo>
                <a:cubicBezTo>
                  <a:pt x="3748923" y="1057275"/>
                  <a:pt x="2475147" y="1930400"/>
                  <a:pt x="1979613" y="2298700"/>
                </a:cubicBezTo>
                <a:cubicBezTo>
                  <a:pt x="2093967" y="2333625"/>
                  <a:pt x="2195615" y="2397125"/>
                  <a:pt x="2265498" y="2479675"/>
                </a:cubicBezTo>
                <a:cubicBezTo>
                  <a:pt x="2853151" y="2451100"/>
                  <a:pt x="3971278" y="2339975"/>
                  <a:pt x="4755874" y="1908175"/>
                </a:cubicBezTo>
                <a:cubicBezTo>
                  <a:pt x="5076700" y="1733550"/>
                  <a:pt x="5254584" y="1593850"/>
                  <a:pt x="5343526" y="1489075"/>
                </a:cubicBezTo>
                <a:cubicBezTo>
                  <a:pt x="5206937" y="1200150"/>
                  <a:pt x="4968699" y="1057275"/>
                  <a:pt x="4619284" y="1057275"/>
                </a:cubicBezTo>
                <a:close/>
                <a:moveTo>
                  <a:pt x="228600" y="228600"/>
                </a:moveTo>
                <a:cubicBezTo>
                  <a:pt x="228600" y="228650"/>
                  <a:pt x="228600" y="236014"/>
                  <a:pt x="228600" y="1320800"/>
                </a:cubicBezTo>
                <a:cubicBezTo>
                  <a:pt x="898857" y="1670050"/>
                  <a:pt x="1496053" y="2117725"/>
                  <a:pt x="1686648" y="2266950"/>
                </a:cubicBezTo>
                <a:lnTo>
                  <a:pt x="1702531" y="2266950"/>
                </a:lnTo>
                <a:lnTo>
                  <a:pt x="1715237" y="2266950"/>
                </a:lnTo>
                <a:cubicBezTo>
                  <a:pt x="2042424" y="2009775"/>
                  <a:pt x="3567180" y="873125"/>
                  <a:pt x="4618627" y="873125"/>
                </a:cubicBezTo>
                <a:cubicBezTo>
                  <a:pt x="6264093" y="873125"/>
                  <a:pt x="6324448" y="2759075"/>
                  <a:pt x="5574776" y="3292475"/>
                </a:cubicBezTo>
                <a:cubicBezTo>
                  <a:pt x="5574776" y="3292497"/>
                  <a:pt x="5574776" y="3303359"/>
                  <a:pt x="5574776" y="8915400"/>
                </a:cubicBezTo>
                <a:cubicBezTo>
                  <a:pt x="5574806" y="8915400"/>
                  <a:pt x="5580325" y="8915400"/>
                  <a:pt x="6632575" y="8915400"/>
                </a:cubicBezTo>
                <a:lnTo>
                  <a:pt x="6632575" y="228600"/>
                </a:lnTo>
                <a:cubicBezTo>
                  <a:pt x="6632494" y="228600"/>
                  <a:pt x="6609643" y="228600"/>
                  <a:pt x="228600" y="228600"/>
                </a:cubicBezTo>
                <a:close/>
                <a:moveTo>
                  <a:pt x="0" y="0"/>
                </a:moveTo>
                <a:lnTo>
                  <a:pt x="6861175" y="0"/>
                </a:lnTo>
                <a:lnTo>
                  <a:pt x="6861175" y="9144000"/>
                </a:lnTo>
                <a:lnTo>
                  <a:pt x="0" y="914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21376407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12" name="Forma livre 5"/>
          <p:cNvSpPr>
            <a:spLocks/>
          </p:cNvSpPr>
          <p:nvPr/>
        </p:nvSpPr>
        <p:spPr bwMode="ltGray">
          <a:xfrm>
            <a:off x="457200" y="458219"/>
            <a:ext cx="6857999" cy="9142981"/>
          </a:xfrm>
          <a:custGeom>
            <a:avLst/>
            <a:gdLst/>
            <a:ahLst/>
            <a:cxnLst/>
            <a:rect l="l" t="t" r="r" b="b"/>
            <a:pathLst>
              <a:path w="6857999" h="9142981">
                <a:moveTo>
                  <a:pt x="5282939" y="2634289"/>
                </a:moveTo>
                <a:cubicBezTo>
                  <a:pt x="5956046" y="2859712"/>
                  <a:pt x="6435476" y="3459783"/>
                  <a:pt x="6435476" y="4399576"/>
                </a:cubicBezTo>
                <a:cubicBezTo>
                  <a:pt x="6435476" y="5542567"/>
                  <a:pt x="5289289" y="6777633"/>
                  <a:pt x="4740008" y="6923682"/>
                </a:cubicBezTo>
                <a:cubicBezTo>
                  <a:pt x="4740054" y="6923722"/>
                  <a:pt x="5066503" y="7205524"/>
                  <a:pt x="5063861" y="7212605"/>
                </a:cubicBezTo>
                <a:cubicBezTo>
                  <a:pt x="5019411" y="7180855"/>
                  <a:pt x="4847959" y="7180855"/>
                  <a:pt x="4800333" y="7247530"/>
                </a:cubicBezTo>
                <a:cubicBezTo>
                  <a:pt x="4755883" y="7311029"/>
                  <a:pt x="4740008" y="7228480"/>
                  <a:pt x="4641582" y="7244355"/>
                </a:cubicBezTo>
                <a:cubicBezTo>
                  <a:pt x="4539981" y="7260230"/>
                  <a:pt x="4571731" y="7196730"/>
                  <a:pt x="4539981" y="7212605"/>
                </a:cubicBezTo>
                <a:cubicBezTo>
                  <a:pt x="4511405" y="7228480"/>
                  <a:pt x="4266928" y="7272930"/>
                  <a:pt x="4251052" y="7212605"/>
                </a:cubicBezTo>
                <a:cubicBezTo>
                  <a:pt x="4235178" y="7152284"/>
                  <a:pt x="4539951" y="6936403"/>
                  <a:pt x="4539981" y="6936382"/>
                </a:cubicBezTo>
                <a:cubicBezTo>
                  <a:pt x="4454255" y="6923682"/>
                  <a:pt x="4397104" y="6872883"/>
                  <a:pt x="4279628" y="6799858"/>
                </a:cubicBezTo>
                <a:cubicBezTo>
                  <a:pt x="4276453" y="6799858"/>
                  <a:pt x="4276453" y="6796683"/>
                  <a:pt x="4273278" y="6796683"/>
                </a:cubicBezTo>
                <a:cubicBezTo>
                  <a:pt x="4266928" y="6793508"/>
                  <a:pt x="4260578" y="6790333"/>
                  <a:pt x="4254228" y="6787158"/>
                </a:cubicBezTo>
                <a:lnTo>
                  <a:pt x="4241527" y="6774458"/>
                </a:lnTo>
                <a:cubicBezTo>
                  <a:pt x="4232002" y="6771283"/>
                  <a:pt x="4222477" y="6764933"/>
                  <a:pt x="4212952" y="6758583"/>
                </a:cubicBezTo>
                <a:cubicBezTo>
                  <a:pt x="4206602" y="6752233"/>
                  <a:pt x="4200252" y="6749058"/>
                  <a:pt x="4197077" y="6745883"/>
                </a:cubicBezTo>
                <a:cubicBezTo>
                  <a:pt x="4190727" y="6742708"/>
                  <a:pt x="4184377" y="6736359"/>
                  <a:pt x="4178027" y="6733184"/>
                </a:cubicBezTo>
                <a:lnTo>
                  <a:pt x="4162152" y="6720484"/>
                </a:lnTo>
                <a:cubicBezTo>
                  <a:pt x="4155801" y="6717309"/>
                  <a:pt x="4152626" y="6714134"/>
                  <a:pt x="4146276" y="6707784"/>
                </a:cubicBezTo>
                <a:cubicBezTo>
                  <a:pt x="4136751" y="6701434"/>
                  <a:pt x="4127226" y="6695084"/>
                  <a:pt x="4117701" y="6685559"/>
                </a:cubicBezTo>
                <a:cubicBezTo>
                  <a:pt x="4111351" y="6682384"/>
                  <a:pt x="4105001" y="6679209"/>
                  <a:pt x="4101826" y="6672859"/>
                </a:cubicBezTo>
                <a:cubicBezTo>
                  <a:pt x="4095476" y="6669684"/>
                  <a:pt x="4089126" y="6663334"/>
                  <a:pt x="4079601" y="6656984"/>
                </a:cubicBezTo>
                <a:cubicBezTo>
                  <a:pt x="4076426" y="6653809"/>
                  <a:pt x="4070076" y="6650634"/>
                  <a:pt x="4066900" y="6647459"/>
                </a:cubicBezTo>
                <a:cubicBezTo>
                  <a:pt x="4057375" y="6637934"/>
                  <a:pt x="4044675" y="6628409"/>
                  <a:pt x="4035150" y="6618884"/>
                </a:cubicBezTo>
                <a:cubicBezTo>
                  <a:pt x="4031975" y="6615709"/>
                  <a:pt x="4025625" y="6612534"/>
                  <a:pt x="4022450" y="6609359"/>
                </a:cubicBezTo>
                <a:cubicBezTo>
                  <a:pt x="4016100" y="6603010"/>
                  <a:pt x="4006575" y="6596660"/>
                  <a:pt x="4000225" y="6590310"/>
                </a:cubicBezTo>
                <a:cubicBezTo>
                  <a:pt x="3993875" y="6587135"/>
                  <a:pt x="3990700" y="6580785"/>
                  <a:pt x="3984350" y="6577610"/>
                </a:cubicBezTo>
                <a:cubicBezTo>
                  <a:pt x="3974824" y="6568085"/>
                  <a:pt x="3965299" y="6561735"/>
                  <a:pt x="3955774" y="6552210"/>
                </a:cubicBezTo>
                <a:cubicBezTo>
                  <a:pt x="3952599" y="6549035"/>
                  <a:pt x="3949424" y="6545860"/>
                  <a:pt x="3946249" y="6542685"/>
                </a:cubicBezTo>
                <a:cubicBezTo>
                  <a:pt x="3936724" y="6533160"/>
                  <a:pt x="3927199" y="6523635"/>
                  <a:pt x="3917674" y="6514110"/>
                </a:cubicBezTo>
                <a:cubicBezTo>
                  <a:pt x="3911324" y="6510935"/>
                  <a:pt x="3908149" y="6507760"/>
                  <a:pt x="3904974" y="6504585"/>
                </a:cubicBezTo>
                <a:cubicBezTo>
                  <a:pt x="3895449" y="6495060"/>
                  <a:pt x="3885924" y="6485535"/>
                  <a:pt x="3876398" y="6479185"/>
                </a:cubicBezTo>
                <a:cubicBezTo>
                  <a:pt x="3873223" y="6476010"/>
                  <a:pt x="3870048" y="6472835"/>
                  <a:pt x="3866873" y="6469661"/>
                </a:cubicBezTo>
                <a:cubicBezTo>
                  <a:pt x="3857348" y="6456961"/>
                  <a:pt x="3844648" y="6447436"/>
                  <a:pt x="3831948" y="6434736"/>
                </a:cubicBezTo>
                <a:cubicBezTo>
                  <a:pt x="3828773" y="6431561"/>
                  <a:pt x="3825598" y="6428386"/>
                  <a:pt x="3822423" y="6425211"/>
                </a:cubicBezTo>
                <a:cubicBezTo>
                  <a:pt x="3812898" y="6415686"/>
                  <a:pt x="3803373" y="6406161"/>
                  <a:pt x="3793848" y="6396636"/>
                </a:cubicBezTo>
                <a:cubicBezTo>
                  <a:pt x="3790673" y="6393461"/>
                  <a:pt x="3787497" y="6390286"/>
                  <a:pt x="3787497" y="6387111"/>
                </a:cubicBezTo>
                <a:cubicBezTo>
                  <a:pt x="3774797" y="6374411"/>
                  <a:pt x="3762097" y="6361711"/>
                  <a:pt x="3749397" y="6349011"/>
                </a:cubicBezTo>
                <a:cubicBezTo>
                  <a:pt x="3749397" y="6345836"/>
                  <a:pt x="3746222" y="6345836"/>
                  <a:pt x="3743047" y="6342661"/>
                </a:cubicBezTo>
                <a:cubicBezTo>
                  <a:pt x="3733522" y="6329962"/>
                  <a:pt x="3723997" y="6320437"/>
                  <a:pt x="3714472" y="6307737"/>
                </a:cubicBezTo>
                <a:cubicBezTo>
                  <a:pt x="3711297" y="6304562"/>
                  <a:pt x="3708122" y="6301387"/>
                  <a:pt x="3704946" y="6298212"/>
                </a:cubicBezTo>
                <a:cubicBezTo>
                  <a:pt x="3679546" y="6272812"/>
                  <a:pt x="3657321" y="6244237"/>
                  <a:pt x="3631921" y="6215662"/>
                </a:cubicBezTo>
                <a:cubicBezTo>
                  <a:pt x="3628746" y="6212487"/>
                  <a:pt x="3625571" y="6209312"/>
                  <a:pt x="3622396" y="6206137"/>
                </a:cubicBezTo>
                <a:cubicBezTo>
                  <a:pt x="3612870" y="6193438"/>
                  <a:pt x="3603345" y="6180738"/>
                  <a:pt x="3593820" y="6168038"/>
                </a:cubicBezTo>
                <a:cubicBezTo>
                  <a:pt x="3590645" y="6168038"/>
                  <a:pt x="3587470" y="6164863"/>
                  <a:pt x="3587470" y="6161688"/>
                </a:cubicBezTo>
                <a:cubicBezTo>
                  <a:pt x="3574770" y="6148988"/>
                  <a:pt x="3562070" y="6133113"/>
                  <a:pt x="3552545" y="6120413"/>
                </a:cubicBezTo>
                <a:cubicBezTo>
                  <a:pt x="3549370" y="6117238"/>
                  <a:pt x="3546195" y="6114063"/>
                  <a:pt x="3543020" y="6110888"/>
                </a:cubicBezTo>
                <a:cubicBezTo>
                  <a:pt x="3533495" y="6098188"/>
                  <a:pt x="3523970" y="6085488"/>
                  <a:pt x="3514444" y="6072788"/>
                </a:cubicBezTo>
                <a:cubicBezTo>
                  <a:pt x="3511269" y="6069614"/>
                  <a:pt x="3511269" y="6066439"/>
                  <a:pt x="3508094" y="6063264"/>
                </a:cubicBezTo>
                <a:cubicBezTo>
                  <a:pt x="3495394" y="6047389"/>
                  <a:pt x="3485869" y="6031514"/>
                  <a:pt x="3473169" y="6018814"/>
                </a:cubicBezTo>
                <a:lnTo>
                  <a:pt x="3469994" y="6012464"/>
                </a:lnTo>
                <a:cubicBezTo>
                  <a:pt x="3457294" y="5996589"/>
                  <a:pt x="3447769" y="5983889"/>
                  <a:pt x="3438244" y="5971189"/>
                </a:cubicBezTo>
                <a:cubicBezTo>
                  <a:pt x="3435069" y="5968014"/>
                  <a:pt x="3431894" y="5964839"/>
                  <a:pt x="3431894" y="5958489"/>
                </a:cubicBezTo>
                <a:cubicBezTo>
                  <a:pt x="3419193" y="5942614"/>
                  <a:pt x="3409668" y="5926740"/>
                  <a:pt x="3396968" y="5910865"/>
                </a:cubicBezTo>
                <a:cubicBezTo>
                  <a:pt x="3412843" y="5917215"/>
                  <a:pt x="3428718" y="5917215"/>
                  <a:pt x="3447769" y="5917215"/>
                </a:cubicBezTo>
                <a:cubicBezTo>
                  <a:pt x="3492219" y="5917215"/>
                  <a:pt x="3552545" y="5904515"/>
                  <a:pt x="3606520" y="5844190"/>
                </a:cubicBezTo>
                <a:cubicBezTo>
                  <a:pt x="3616046" y="5841015"/>
                  <a:pt x="3628746" y="5841015"/>
                  <a:pt x="3644621" y="5841015"/>
                </a:cubicBezTo>
                <a:cubicBezTo>
                  <a:pt x="3654146" y="5841015"/>
                  <a:pt x="3663671" y="5841015"/>
                  <a:pt x="3666846" y="5841015"/>
                </a:cubicBezTo>
                <a:cubicBezTo>
                  <a:pt x="3695421" y="5856890"/>
                  <a:pt x="3720822" y="5863240"/>
                  <a:pt x="3749397" y="5863240"/>
                </a:cubicBezTo>
                <a:cubicBezTo>
                  <a:pt x="3749470" y="5863248"/>
                  <a:pt x="4095452" y="5901305"/>
                  <a:pt x="3873223" y="5564792"/>
                </a:cubicBezTo>
                <a:cubicBezTo>
                  <a:pt x="3870048" y="5558442"/>
                  <a:pt x="3863698" y="5555267"/>
                  <a:pt x="3857348" y="5548917"/>
                </a:cubicBezTo>
                <a:cubicBezTo>
                  <a:pt x="3847823" y="5539392"/>
                  <a:pt x="3835123" y="5526693"/>
                  <a:pt x="3816073" y="5510818"/>
                </a:cubicBezTo>
                <a:cubicBezTo>
                  <a:pt x="3797023" y="5491768"/>
                  <a:pt x="3771622" y="5469543"/>
                  <a:pt x="3739872" y="5444143"/>
                </a:cubicBezTo>
                <a:cubicBezTo>
                  <a:pt x="3752572" y="5434618"/>
                  <a:pt x="3768447" y="5428268"/>
                  <a:pt x="3781147" y="5418743"/>
                </a:cubicBezTo>
                <a:cubicBezTo>
                  <a:pt x="3784322" y="5415568"/>
                  <a:pt x="3784322" y="5415568"/>
                  <a:pt x="3787497" y="5415568"/>
                </a:cubicBezTo>
                <a:cubicBezTo>
                  <a:pt x="3800198" y="5406043"/>
                  <a:pt x="3816073" y="5396519"/>
                  <a:pt x="3828773" y="5386994"/>
                </a:cubicBezTo>
                <a:cubicBezTo>
                  <a:pt x="3863698" y="5364769"/>
                  <a:pt x="3892274" y="5342544"/>
                  <a:pt x="3924024" y="5320319"/>
                </a:cubicBezTo>
                <a:cubicBezTo>
                  <a:pt x="4152626" y="5145695"/>
                  <a:pt x="4397104" y="4901222"/>
                  <a:pt x="4616181" y="4612299"/>
                </a:cubicBezTo>
                <a:cubicBezTo>
                  <a:pt x="4867009" y="4278927"/>
                  <a:pt x="5292464" y="3609007"/>
                  <a:pt x="5292464" y="2872412"/>
                </a:cubicBezTo>
                <a:cubicBezTo>
                  <a:pt x="5292464" y="2793038"/>
                  <a:pt x="5289289" y="2713664"/>
                  <a:pt x="5282939" y="2634289"/>
                </a:cubicBezTo>
                <a:close/>
                <a:moveTo>
                  <a:pt x="3320637" y="1009785"/>
                </a:moveTo>
                <a:cubicBezTo>
                  <a:pt x="4231802" y="1009785"/>
                  <a:pt x="4984227" y="1555785"/>
                  <a:pt x="5101694" y="2584296"/>
                </a:cubicBezTo>
                <a:cubicBezTo>
                  <a:pt x="5108044" y="2628737"/>
                  <a:pt x="5111219" y="2676354"/>
                  <a:pt x="5114393" y="2720796"/>
                </a:cubicBezTo>
                <a:cubicBezTo>
                  <a:pt x="5114393" y="2727144"/>
                  <a:pt x="5114393" y="2730319"/>
                  <a:pt x="5114393" y="2733493"/>
                </a:cubicBezTo>
                <a:cubicBezTo>
                  <a:pt x="5114393" y="2752540"/>
                  <a:pt x="5117568" y="2771586"/>
                  <a:pt x="5117568" y="2787458"/>
                </a:cubicBezTo>
                <a:cubicBezTo>
                  <a:pt x="5117568" y="2793807"/>
                  <a:pt x="5117568" y="2800156"/>
                  <a:pt x="5117568" y="2806505"/>
                </a:cubicBezTo>
                <a:cubicBezTo>
                  <a:pt x="5117568" y="2828726"/>
                  <a:pt x="5117568" y="2850947"/>
                  <a:pt x="5117568" y="2873168"/>
                </a:cubicBezTo>
                <a:cubicBezTo>
                  <a:pt x="5117568" y="3787399"/>
                  <a:pt x="4384192" y="4761945"/>
                  <a:pt x="3809555" y="5187317"/>
                </a:cubicBezTo>
                <a:cubicBezTo>
                  <a:pt x="3784156" y="5206364"/>
                  <a:pt x="3758758" y="5225410"/>
                  <a:pt x="3733360" y="5241282"/>
                </a:cubicBezTo>
                <a:cubicBezTo>
                  <a:pt x="3730185" y="5244457"/>
                  <a:pt x="3730185" y="5244457"/>
                  <a:pt x="3727010" y="5247631"/>
                </a:cubicBezTo>
                <a:cubicBezTo>
                  <a:pt x="3720661" y="5250805"/>
                  <a:pt x="3714311" y="5253980"/>
                  <a:pt x="3704787" y="5260329"/>
                </a:cubicBezTo>
                <a:lnTo>
                  <a:pt x="3698437" y="5263503"/>
                </a:lnTo>
                <a:cubicBezTo>
                  <a:pt x="3692088" y="5269852"/>
                  <a:pt x="3685738" y="5273026"/>
                  <a:pt x="3679388" y="5276201"/>
                </a:cubicBezTo>
                <a:cubicBezTo>
                  <a:pt x="3676214" y="5279375"/>
                  <a:pt x="3673039" y="5279375"/>
                  <a:pt x="3673039" y="5282550"/>
                </a:cubicBezTo>
                <a:cubicBezTo>
                  <a:pt x="3660340" y="5288898"/>
                  <a:pt x="3647641" y="5295247"/>
                  <a:pt x="3634941" y="5301596"/>
                </a:cubicBezTo>
                <a:cubicBezTo>
                  <a:pt x="3631767" y="5304770"/>
                  <a:pt x="3628592" y="5307945"/>
                  <a:pt x="3625417" y="5307945"/>
                </a:cubicBezTo>
                <a:cubicBezTo>
                  <a:pt x="3619068" y="5311119"/>
                  <a:pt x="3615893" y="5314294"/>
                  <a:pt x="3609543" y="5317468"/>
                </a:cubicBezTo>
                <a:cubicBezTo>
                  <a:pt x="3606368" y="5320643"/>
                  <a:pt x="3603194" y="5320643"/>
                  <a:pt x="3596844" y="5323817"/>
                </a:cubicBezTo>
                <a:cubicBezTo>
                  <a:pt x="3593669" y="5326991"/>
                  <a:pt x="3587320" y="5330166"/>
                  <a:pt x="3584145" y="5330166"/>
                </a:cubicBezTo>
                <a:cubicBezTo>
                  <a:pt x="3577795" y="5333340"/>
                  <a:pt x="3574620" y="5336515"/>
                  <a:pt x="3568271" y="5339689"/>
                </a:cubicBezTo>
                <a:cubicBezTo>
                  <a:pt x="3565096" y="5339689"/>
                  <a:pt x="3561921" y="5342863"/>
                  <a:pt x="3555572" y="5346038"/>
                </a:cubicBezTo>
                <a:cubicBezTo>
                  <a:pt x="3549222" y="5349212"/>
                  <a:pt x="3542873" y="5352387"/>
                  <a:pt x="3536523" y="5352387"/>
                </a:cubicBezTo>
                <a:cubicBezTo>
                  <a:pt x="3533348" y="5355561"/>
                  <a:pt x="3530173" y="5358736"/>
                  <a:pt x="3526999" y="5358736"/>
                </a:cubicBezTo>
                <a:cubicBezTo>
                  <a:pt x="3520649" y="5361910"/>
                  <a:pt x="3511125" y="5365084"/>
                  <a:pt x="3504775" y="5368259"/>
                </a:cubicBezTo>
                <a:cubicBezTo>
                  <a:pt x="3501600" y="5368259"/>
                  <a:pt x="3498425" y="5371433"/>
                  <a:pt x="3495251" y="5371433"/>
                </a:cubicBezTo>
                <a:cubicBezTo>
                  <a:pt x="3488901" y="5374608"/>
                  <a:pt x="3485726" y="5374608"/>
                  <a:pt x="3479377" y="5377782"/>
                </a:cubicBezTo>
                <a:cubicBezTo>
                  <a:pt x="3476202" y="5377782"/>
                  <a:pt x="3473027" y="5380956"/>
                  <a:pt x="3469852" y="5380956"/>
                </a:cubicBezTo>
                <a:cubicBezTo>
                  <a:pt x="3463503" y="5384131"/>
                  <a:pt x="3457153" y="5384131"/>
                  <a:pt x="3453978" y="5387305"/>
                </a:cubicBezTo>
                <a:cubicBezTo>
                  <a:pt x="3450804" y="5387305"/>
                  <a:pt x="3447629" y="5390480"/>
                  <a:pt x="3444454" y="5390480"/>
                </a:cubicBezTo>
                <a:cubicBezTo>
                  <a:pt x="3438104" y="5393654"/>
                  <a:pt x="3428580" y="5393654"/>
                  <a:pt x="3422231" y="5396829"/>
                </a:cubicBezTo>
                <a:cubicBezTo>
                  <a:pt x="3428580" y="5403177"/>
                  <a:pt x="3431755" y="5406352"/>
                  <a:pt x="3438104" y="5409526"/>
                </a:cubicBezTo>
                <a:cubicBezTo>
                  <a:pt x="3492076" y="5460317"/>
                  <a:pt x="3676214" y="5619038"/>
                  <a:pt x="3733360" y="5669828"/>
                </a:cubicBezTo>
                <a:cubicBezTo>
                  <a:pt x="3736535" y="5673003"/>
                  <a:pt x="3736535" y="5676177"/>
                  <a:pt x="3739709" y="5676177"/>
                </a:cubicBezTo>
                <a:cubicBezTo>
                  <a:pt x="3742884" y="5679352"/>
                  <a:pt x="3742884" y="5682526"/>
                  <a:pt x="3746059" y="5682526"/>
                </a:cubicBezTo>
                <a:cubicBezTo>
                  <a:pt x="3746059" y="5685696"/>
                  <a:pt x="3749226" y="5685700"/>
                  <a:pt x="3749234" y="5685700"/>
                </a:cubicBezTo>
                <a:cubicBezTo>
                  <a:pt x="3749234" y="5688738"/>
                  <a:pt x="3749234" y="5688869"/>
                  <a:pt x="3749234" y="5688875"/>
                </a:cubicBezTo>
                <a:cubicBezTo>
                  <a:pt x="3742884" y="5685700"/>
                  <a:pt x="3739709" y="5682526"/>
                  <a:pt x="3736535" y="5682526"/>
                </a:cubicBezTo>
                <a:cubicBezTo>
                  <a:pt x="3730185" y="5679352"/>
                  <a:pt x="3727010" y="5679352"/>
                  <a:pt x="3727010" y="5676177"/>
                </a:cubicBezTo>
                <a:cubicBezTo>
                  <a:pt x="3723835" y="5676177"/>
                  <a:pt x="3723835" y="5676177"/>
                  <a:pt x="3720661" y="5676177"/>
                </a:cubicBezTo>
                <a:cubicBezTo>
                  <a:pt x="3717486" y="5676177"/>
                  <a:pt x="3714311" y="5673003"/>
                  <a:pt x="3711136" y="5673003"/>
                </a:cubicBezTo>
                <a:cubicBezTo>
                  <a:pt x="3701612" y="5673003"/>
                  <a:pt x="3698437" y="5669828"/>
                  <a:pt x="3695262" y="5669828"/>
                </a:cubicBezTo>
                <a:cubicBezTo>
                  <a:pt x="3685738" y="5669828"/>
                  <a:pt x="3679388" y="5669828"/>
                  <a:pt x="3676214" y="5666654"/>
                </a:cubicBezTo>
                <a:cubicBezTo>
                  <a:pt x="3673039" y="5666654"/>
                  <a:pt x="3673039" y="5666654"/>
                  <a:pt x="3669864" y="5666654"/>
                </a:cubicBezTo>
                <a:lnTo>
                  <a:pt x="3657165" y="5666654"/>
                </a:lnTo>
                <a:cubicBezTo>
                  <a:pt x="3653990" y="5666654"/>
                  <a:pt x="3653990" y="5666654"/>
                  <a:pt x="3650815" y="5666654"/>
                </a:cubicBezTo>
                <a:cubicBezTo>
                  <a:pt x="3647641" y="5666654"/>
                  <a:pt x="3647641" y="5666654"/>
                  <a:pt x="3644466" y="5666654"/>
                </a:cubicBezTo>
                <a:cubicBezTo>
                  <a:pt x="3641300" y="5666654"/>
                  <a:pt x="3638135" y="5666654"/>
                  <a:pt x="3638116" y="5666654"/>
                </a:cubicBezTo>
                <a:cubicBezTo>
                  <a:pt x="3635082" y="5666654"/>
                  <a:pt x="3634948" y="5666654"/>
                  <a:pt x="3634941" y="5666654"/>
                </a:cubicBezTo>
                <a:cubicBezTo>
                  <a:pt x="3628592" y="5666654"/>
                  <a:pt x="3622242" y="5666654"/>
                  <a:pt x="3615893" y="5666654"/>
                </a:cubicBezTo>
                <a:cubicBezTo>
                  <a:pt x="3606368" y="5669828"/>
                  <a:pt x="3600019" y="5669828"/>
                  <a:pt x="3593669" y="5669828"/>
                </a:cubicBezTo>
                <a:cubicBezTo>
                  <a:pt x="3587320" y="5669828"/>
                  <a:pt x="3580970" y="5673003"/>
                  <a:pt x="3574620" y="5673003"/>
                </a:cubicBezTo>
                <a:cubicBezTo>
                  <a:pt x="3568271" y="5673003"/>
                  <a:pt x="3561921" y="5676177"/>
                  <a:pt x="3555572" y="5676177"/>
                </a:cubicBezTo>
                <a:lnTo>
                  <a:pt x="3536523" y="5682526"/>
                </a:lnTo>
                <a:cubicBezTo>
                  <a:pt x="3530173" y="5685700"/>
                  <a:pt x="3523824" y="5688875"/>
                  <a:pt x="3520649" y="5688875"/>
                </a:cubicBezTo>
                <a:cubicBezTo>
                  <a:pt x="3514299" y="5692049"/>
                  <a:pt x="3511125" y="5695224"/>
                  <a:pt x="3507950" y="5698398"/>
                </a:cubicBezTo>
                <a:cubicBezTo>
                  <a:pt x="3504908" y="5698398"/>
                  <a:pt x="3504781" y="5698398"/>
                  <a:pt x="3504775" y="5698398"/>
                </a:cubicBezTo>
                <a:cubicBezTo>
                  <a:pt x="3501600" y="5701572"/>
                  <a:pt x="3495251" y="5704747"/>
                  <a:pt x="3492076" y="5707921"/>
                </a:cubicBezTo>
                <a:cubicBezTo>
                  <a:pt x="3488901" y="5714270"/>
                  <a:pt x="3485726" y="5717445"/>
                  <a:pt x="3482552" y="5720619"/>
                </a:cubicBezTo>
                <a:cubicBezTo>
                  <a:pt x="3479377" y="5720619"/>
                  <a:pt x="3479377" y="5723793"/>
                  <a:pt x="3479377" y="5726968"/>
                </a:cubicBezTo>
                <a:cubicBezTo>
                  <a:pt x="3476331" y="5726968"/>
                  <a:pt x="3476207" y="5726968"/>
                  <a:pt x="3476202" y="5726968"/>
                </a:cubicBezTo>
                <a:cubicBezTo>
                  <a:pt x="3476202" y="5730135"/>
                  <a:pt x="3473042" y="5730142"/>
                  <a:pt x="3473027" y="5730142"/>
                </a:cubicBezTo>
                <a:cubicBezTo>
                  <a:pt x="3460328" y="5742710"/>
                  <a:pt x="3460328" y="5742834"/>
                  <a:pt x="3460328" y="5742840"/>
                </a:cubicBezTo>
                <a:cubicBezTo>
                  <a:pt x="3457290" y="5742840"/>
                  <a:pt x="3457159" y="5742840"/>
                  <a:pt x="3457153" y="5742840"/>
                </a:cubicBezTo>
                <a:cubicBezTo>
                  <a:pt x="3453978" y="5742840"/>
                  <a:pt x="3453978" y="5742840"/>
                  <a:pt x="3450804" y="5742840"/>
                </a:cubicBezTo>
                <a:cubicBezTo>
                  <a:pt x="3450804" y="5745876"/>
                  <a:pt x="3450804" y="5746008"/>
                  <a:pt x="3450804" y="5746014"/>
                </a:cubicBezTo>
                <a:cubicBezTo>
                  <a:pt x="3444454" y="5746014"/>
                  <a:pt x="3441279" y="5742840"/>
                  <a:pt x="3438104" y="5742840"/>
                </a:cubicBezTo>
                <a:cubicBezTo>
                  <a:pt x="3434930" y="5742840"/>
                  <a:pt x="3431755" y="5742840"/>
                  <a:pt x="3428580" y="5739665"/>
                </a:cubicBezTo>
                <a:cubicBezTo>
                  <a:pt x="3425405" y="5739665"/>
                  <a:pt x="3422231" y="5736491"/>
                  <a:pt x="3419056" y="5736491"/>
                </a:cubicBezTo>
                <a:cubicBezTo>
                  <a:pt x="3415881" y="5733317"/>
                  <a:pt x="3412706" y="5733317"/>
                  <a:pt x="3409531" y="5730142"/>
                </a:cubicBezTo>
                <a:cubicBezTo>
                  <a:pt x="3403182" y="5726968"/>
                  <a:pt x="3400007" y="5726968"/>
                  <a:pt x="3396832" y="5723793"/>
                </a:cubicBezTo>
                <a:cubicBezTo>
                  <a:pt x="3390483" y="5723793"/>
                  <a:pt x="3387308" y="5720619"/>
                  <a:pt x="3380958" y="5720619"/>
                </a:cubicBezTo>
                <a:cubicBezTo>
                  <a:pt x="3377783" y="5717445"/>
                  <a:pt x="3371434" y="5717445"/>
                  <a:pt x="3365084" y="5717445"/>
                </a:cubicBezTo>
                <a:cubicBezTo>
                  <a:pt x="3358735" y="5717445"/>
                  <a:pt x="3352385" y="5714270"/>
                  <a:pt x="3346036" y="5714270"/>
                </a:cubicBezTo>
                <a:cubicBezTo>
                  <a:pt x="3342861" y="5714270"/>
                  <a:pt x="3339686" y="5714270"/>
                  <a:pt x="3336511" y="5714270"/>
                </a:cubicBezTo>
                <a:cubicBezTo>
                  <a:pt x="3336511" y="5717439"/>
                  <a:pt x="3333347" y="5717445"/>
                  <a:pt x="3333336" y="5717445"/>
                </a:cubicBezTo>
                <a:cubicBezTo>
                  <a:pt x="3330162" y="5717445"/>
                  <a:pt x="3326987" y="5717445"/>
                  <a:pt x="3320637" y="5717445"/>
                </a:cubicBezTo>
                <a:lnTo>
                  <a:pt x="3307938" y="5720619"/>
                </a:lnTo>
                <a:cubicBezTo>
                  <a:pt x="3301589" y="5720619"/>
                  <a:pt x="3298414" y="5720619"/>
                  <a:pt x="3292064" y="5720619"/>
                </a:cubicBezTo>
                <a:cubicBezTo>
                  <a:pt x="3288889" y="5720619"/>
                  <a:pt x="3288889" y="5720619"/>
                  <a:pt x="3285715" y="5720619"/>
                </a:cubicBezTo>
                <a:cubicBezTo>
                  <a:pt x="3282540" y="5720619"/>
                  <a:pt x="3279365" y="5720619"/>
                  <a:pt x="3276190" y="5717445"/>
                </a:cubicBezTo>
                <a:cubicBezTo>
                  <a:pt x="3273026" y="5717445"/>
                  <a:pt x="3269862" y="5717445"/>
                  <a:pt x="3269841" y="5717445"/>
                </a:cubicBezTo>
                <a:cubicBezTo>
                  <a:pt x="3266666" y="5717445"/>
                  <a:pt x="3263491" y="5714270"/>
                  <a:pt x="3260316" y="5714270"/>
                </a:cubicBezTo>
                <a:cubicBezTo>
                  <a:pt x="3257141" y="5711096"/>
                  <a:pt x="3253967" y="5711096"/>
                  <a:pt x="3250792" y="5707921"/>
                </a:cubicBezTo>
                <a:cubicBezTo>
                  <a:pt x="3250792" y="5704755"/>
                  <a:pt x="3247634" y="5704747"/>
                  <a:pt x="3247617" y="5704747"/>
                </a:cubicBezTo>
                <a:cubicBezTo>
                  <a:pt x="3244442" y="5698398"/>
                  <a:pt x="3241268" y="5695224"/>
                  <a:pt x="3241268" y="5692049"/>
                </a:cubicBezTo>
                <a:cubicBezTo>
                  <a:pt x="3238184" y="5688966"/>
                  <a:pt x="3238095" y="5688877"/>
                  <a:pt x="3238093" y="5688875"/>
                </a:cubicBezTo>
                <a:cubicBezTo>
                  <a:pt x="3238093" y="5685840"/>
                  <a:pt x="3238093" y="5685706"/>
                  <a:pt x="3238093" y="5685700"/>
                </a:cubicBezTo>
                <a:cubicBezTo>
                  <a:pt x="3235051" y="5685700"/>
                  <a:pt x="3234923" y="5685700"/>
                  <a:pt x="3234918" y="5685700"/>
                </a:cubicBezTo>
                <a:cubicBezTo>
                  <a:pt x="3228662" y="5685607"/>
                  <a:pt x="3228571" y="5685697"/>
                  <a:pt x="3228568" y="5685700"/>
                </a:cubicBezTo>
                <a:cubicBezTo>
                  <a:pt x="3203308" y="5692049"/>
                  <a:pt x="3203176" y="5692049"/>
                  <a:pt x="3203170" y="5692049"/>
                </a:cubicBezTo>
                <a:cubicBezTo>
                  <a:pt x="3199995" y="5695224"/>
                  <a:pt x="3196820" y="5695224"/>
                  <a:pt x="3193646" y="5695224"/>
                </a:cubicBezTo>
                <a:cubicBezTo>
                  <a:pt x="3190471" y="5695224"/>
                  <a:pt x="3187296" y="5698398"/>
                  <a:pt x="3184121" y="5698398"/>
                </a:cubicBezTo>
                <a:cubicBezTo>
                  <a:pt x="3177772" y="5698398"/>
                  <a:pt x="3174597" y="5698398"/>
                  <a:pt x="3174597" y="5701572"/>
                </a:cubicBezTo>
                <a:cubicBezTo>
                  <a:pt x="3171422" y="5701572"/>
                  <a:pt x="3171422" y="5701572"/>
                  <a:pt x="3168247" y="5701572"/>
                </a:cubicBezTo>
                <a:lnTo>
                  <a:pt x="3161898" y="5701572"/>
                </a:lnTo>
                <a:cubicBezTo>
                  <a:pt x="3155548" y="5704747"/>
                  <a:pt x="3152373" y="5704747"/>
                  <a:pt x="3146024" y="5704747"/>
                </a:cubicBezTo>
                <a:cubicBezTo>
                  <a:pt x="3139674" y="5707921"/>
                  <a:pt x="3136499" y="5707921"/>
                  <a:pt x="3133325" y="5707921"/>
                </a:cubicBezTo>
                <a:cubicBezTo>
                  <a:pt x="3130150" y="5707921"/>
                  <a:pt x="3130150" y="5707921"/>
                  <a:pt x="3126975" y="5707921"/>
                </a:cubicBezTo>
                <a:cubicBezTo>
                  <a:pt x="3123800" y="5707921"/>
                  <a:pt x="3120626" y="5707921"/>
                  <a:pt x="3117451" y="5711096"/>
                </a:cubicBezTo>
                <a:cubicBezTo>
                  <a:pt x="3111101" y="5711096"/>
                  <a:pt x="3107926" y="5711096"/>
                  <a:pt x="3104752" y="5711096"/>
                </a:cubicBezTo>
                <a:cubicBezTo>
                  <a:pt x="3101577" y="5711096"/>
                  <a:pt x="3101577" y="5711096"/>
                  <a:pt x="3098402" y="5711096"/>
                </a:cubicBezTo>
                <a:cubicBezTo>
                  <a:pt x="3095227" y="5714270"/>
                  <a:pt x="3092052" y="5714270"/>
                  <a:pt x="3088878" y="5714270"/>
                </a:cubicBezTo>
                <a:cubicBezTo>
                  <a:pt x="3085834" y="5714270"/>
                  <a:pt x="3085708" y="5714270"/>
                  <a:pt x="3085703" y="5714270"/>
                </a:cubicBezTo>
                <a:cubicBezTo>
                  <a:pt x="3079353" y="5714270"/>
                  <a:pt x="3076178" y="5714270"/>
                  <a:pt x="3069829" y="5714270"/>
                </a:cubicBezTo>
                <a:cubicBezTo>
                  <a:pt x="3063479" y="5717445"/>
                  <a:pt x="3060305" y="5717445"/>
                  <a:pt x="3057130" y="5717445"/>
                </a:cubicBezTo>
                <a:cubicBezTo>
                  <a:pt x="3053955" y="5717445"/>
                  <a:pt x="3053955" y="5717445"/>
                  <a:pt x="3050780" y="5717445"/>
                </a:cubicBezTo>
                <a:cubicBezTo>
                  <a:pt x="3047605" y="5717445"/>
                  <a:pt x="3044431" y="5717445"/>
                  <a:pt x="3041256" y="5717445"/>
                </a:cubicBezTo>
                <a:lnTo>
                  <a:pt x="3034906" y="5717445"/>
                </a:lnTo>
                <a:cubicBezTo>
                  <a:pt x="3031731" y="5717445"/>
                  <a:pt x="3028557" y="5717445"/>
                  <a:pt x="3025382" y="5717445"/>
                </a:cubicBezTo>
                <a:cubicBezTo>
                  <a:pt x="3019032" y="5717445"/>
                  <a:pt x="3015857" y="5717445"/>
                  <a:pt x="3012683" y="5717445"/>
                </a:cubicBezTo>
                <a:cubicBezTo>
                  <a:pt x="3006333" y="5717445"/>
                  <a:pt x="3003158" y="5717445"/>
                  <a:pt x="2999984" y="5717445"/>
                </a:cubicBezTo>
                <a:cubicBezTo>
                  <a:pt x="2996809" y="5717445"/>
                  <a:pt x="2993634" y="5717445"/>
                  <a:pt x="2990459" y="5714270"/>
                </a:cubicBezTo>
                <a:cubicBezTo>
                  <a:pt x="2987284" y="5714270"/>
                  <a:pt x="2984110" y="5714270"/>
                  <a:pt x="2980935" y="5714270"/>
                </a:cubicBezTo>
                <a:cubicBezTo>
                  <a:pt x="2974585" y="5714270"/>
                  <a:pt x="2974585" y="5714270"/>
                  <a:pt x="2971410" y="5714270"/>
                </a:cubicBezTo>
                <a:lnTo>
                  <a:pt x="2961886" y="5711096"/>
                </a:lnTo>
                <a:cubicBezTo>
                  <a:pt x="2958711" y="5711096"/>
                  <a:pt x="2958711" y="5707921"/>
                  <a:pt x="2955536" y="5707921"/>
                </a:cubicBezTo>
                <a:cubicBezTo>
                  <a:pt x="2939663" y="5698398"/>
                  <a:pt x="2939663" y="5698398"/>
                  <a:pt x="2936488" y="5698398"/>
                </a:cubicBezTo>
                <a:cubicBezTo>
                  <a:pt x="2936488" y="5695352"/>
                  <a:pt x="2936488" y="5695229"/>
                  <a:pt x="2936488" y="5695224"/>
                </a:cubicBezTo>
                <a:cubicBezTo>
                  <a:pt x="2933313" y="5688875"/>
                  <a:pt x="2933313" y="5688875"/>
                  <a:pt x="2933313" y="5685700"/>
                </a:cubicBezTo>
                <a:cubicBezTo>
                  <a:pt x="2930145" y="5685700"/>
                  <a:pt x="2930138" y="5682539"/>
                  <a:pt x="2930138" y="5682526"/>
                </a:cubicBezTo>
                <a:cubicBezTo>
                  <a:pt x="2930138" y="5679485"/>
                  <a:pt x="2930138" y="5679357"/>
                  <a:pt x="2930138" y="5679352"/>
                </a:cubicBezTo>
                <a:cubicBezTo>
                  <a:pt x="2933313" y="5676177"/>
                  <a:pt x="2933313" y="5676177"/>
                  <a:pt x="2933313" y="5673003"/>
                </a:cubicBezTo>
                <a:cubicBezTo>
                  <a:pt x="2933313" y="5669828"/>
                  <a:pt x="2933313" y="5669828"/>
                  <a:pt x="2936488" y="5666654"/>
                </a:cubicBezTo>
                <a:lnTo>
                  <a:pt x="2939663" y="5657131"/>
                </a:lnTo>
                <a:cubicBezTo>
                  <a:pt x="2942837" y="5653956"/>
                  <a:pt x="2942837" y="5650782"/>
                  <a:pt x="2946012" y="5647607"/>
                </a:cubicBezTo>
                <a:cubicBezTo>
                  <a:pt x="2949187" y="5644433"/>
                  <a:pt x="2949187" y="5641259"/>
                  <a:pt x="2952362" y="5638084"/>
                </a:cubicBezTo>
                <a:cubicBezTo>
                  <a:pt x="2955536" y="5634910"/>
                  <a:pt x="2958711" y="5631735"/>
                  <a:pt x="2961886" y="5628561"/>
                </a:cubicBezTo>
                <a:cubicBezTo>
                  <a:pt x="2965061" y="5625386"/>
                  <a:pt x="2968236" y="5622212"/>
                  <a:pt x="2971410" y="5619038"/>
                </a:cubicBezTo>
                <a:cubicBezTo>
                  <a:pt x="2977760" y="5609514"/>
                  <a:pt x="2984110" y="5603166"/>
                  <a:pt x="2990459" y="5596817"/>
                </a:cubicBezTo>
                <a:cubicBezTo>
                  <a:pt x="2996809" y="5590468"/>
                  <a:pt x="2999984" y="5587293"/>
                  <a:pt x="3003158" y="5584119"/>
                </a:cubicBezTo>
                <a:cubicBezTo>
                  <a:pt x="3006194" y="5584119"/>
                  <a:pt x="3006327" y="5584119"/>
                  <a:pt x="3006333" y="5584119"/>
                </a:cubicBezTo>
                <a:cubicBezTo>
                  <a:pt x="3009508" y="5580945"/>
                  <a:pt x="3012683" y="5577770"/>
                  <a:pt x="3015857" y="5574596"/>
                </a:cubicBezTo>
                <a:cubicBezTo>
                  <a:pt x="3022207" y="5568247"/>
                  <a:pt x="3025382" y="5565073"/>
                  <a:pt x="3028557" y="5561898"/>
                </a:cubicBezTo>
                <a:cubicBezTo>
                  <a:pt x="3031723" y="5561898"/>
                  <a:pt x="3031731" y="5558741"/>
                  <a:pt x="3031731" y="5558724"/>
                </a:cubicBezTo>
                <a:cubicBezTo>
                  <a:pt x="3034906" y="5555549"/>
                  <a:pt x="3038081" y="5552375"/>
                  <a:pt x="3041256" y="5552375"/>
                </a:cubicBezTo>
                <a:cubicBezTo>
                  <a:pt x="3041256" y="5549210"/>
                  <a:pt x="3044412" y="5549201"/>
                  <a:pt x="3044431" y="5549201"/>
                </a:cubicBezTo>
                <a:cubicBezTo>
                  <a:pt x="3047605" y="5546026"/>
                  <a:pt x="3050780" y="5542852"/>
                  <a:pt x="3057130" y="5539677"/>
                </a:cubicBezTo>
                <a:cubicBezTo>
                  <a:pt x="3057130" y="5536506"/>
                  <a:pt x="3060297" y="5536503"/>
                  <a:pt x="3060305" y="5536503"/>
                </a:cubicBezTo>
                <a:cubicBezTo>
                  <a:pt x="3063479" y="5533328"/>
                  <a:pt x="3066654" y="5530154"/>
                  <a:pt x="3069829" y="5530154"/>
                </a:cubicBezTo>
                <a:cubicBezTo>
                  <a:pt x="3069829" y="5526980"/>
                  <a:pt x="3073004" y="5526980"/>
                  <a:pt x="3073004" y="5523805"/>
                </a:cubicBezTo>
                <a:cubicBezTo>
                  <a:pt x="3076178" y="5520631"/>
                  <a:pt x="3079353" y="5520631"/>
                  <a:pt x="3082528" y="5517456"/>
                </a:cubicBezTo>
                <a:cubicBezTo>
                  <a:pt x="3085703" y="5514282"/>
                  <a:pt x="3085703" y="5514282"/>
                  <a:pt x="3088878" y="5511108"/>
                </a:cubicBezTo>
                <a:cubicBezTo>
                  <a:pt x="3092052" y="5511108"/>
                  <a:pt x="3092052" y="5507933"/>
                  <a:pt x="3095227" y="5507933"/>
                </a:cubicBezTo>
                <a:cubicBezTo>
                  <a:pt x="3098402" y="5504759"/>
                  <a:pt x="3101577" y="5501584"/>
                  <a:pt x="3104752" y="5498410"/>
                </a:cubicBezTo>
                <a:cubicBezTo>
                  <a:pt x="3107922" y="5498410"/>
                  <a:pt x="3107926" y="5495244"/>
                  <a:pt x="3107926" y="5495235"/>
                </a:cubicBezTo>
                <a:cubicBezTo>
                  <a:pt x="3111101" y="5495235"/>
                  <a:pt x="3114276" y="5492061"/>
                  <a:pt x="3117451" y="5488887"/>
                </a:cubicBezTo>
                <a:cubicBezTo>
                  <a:pt x="3123800" y="5485712"/>
                  <a:pt x="3130150" y="5479363"/>
                  <a:pt x="3133325" y="5476189"/>
                </a:cubicBezTo>
                <a:cubicBezTo>
                  <a:pt x="3149199" y="5466666"/>
                  <a:pt x="3161898" y="5457142"/>
                  <a:pt x="3171422" y="5447619"/>
                </a:cubicBezTo>
                <a:cubicBezTo>
                  <a:pt x="3174597" y="5447619"/>
                  <a:pt x="3174597" y="5444445"/>
                  <a:pt x="3177772" y="5444445"/>
                </a:cubicBezTo>
                <a:cubicBezTo>
                  <a:pt x="3193646" y="5431747"/>
                  <a:pt x="3203170" y="5425398"/>
                  <a:pt x="3212694" y="5419049"/>
                </a:cubicBezTo>
                <a:cubicBezTo>
                  <a:pt x="3215869" y="5415875"/>
                  <a:pt x="3215869" y="5415875"/>
                  <a:pt x="3219044" y="5415875"/>
                </a:cubicBezTo>
                <a:cubicBezTo>
                  <a:pt x="3225394" y="5412701"/>
                  <a:pt x="3234918" y="5409526"/>
                  <a:pt x="3250792" y="5403177"/>
                </a:cubicBezTo>
                <a:cubicBezTo>
                  <a:pt x="3253967" y="5403177"/>
                  <a:pt x="3241268" y="5403177"/>
                  <a:pt x="3238093" y="5400003"/>
                </a:cubicBezTo>
                <a:lnTo>
                  <a:pt x="3225394" y="5396829"/>
                </a:lnTo>
                <a:cubicBezTo>
                  <a:pt x="3219044" y="5396829"/>
                  <a:pt x="3215869" y="5393654"/>
                  <a:pt x="3209520" y="5393654"/>
                </a:cubicBezTo>
                <a:cubicBezTo>
                  <a:pt x="3206345" y="5393654"/>
                  <a:pt x="3203170" y="5390480"/>
                  <a:pt x="3199995" y="5390480"/>
                </a:cubicBezTo>
                <a:cubicBezTo>
                  <a:pt x="3193646" y="5387305"/>
                  <a:pt x="3187296" y="5387305"/>
                  <a:pt x="3180947" y="5384131"/>
                </a:cubicBezTo>
                <a:cubicBezTo>
                  <a:pt x="3177772" y="5384131"/>
                  <a:pt x="3174599" y="5380958"/>
                  <a:pt x="3174597" y="5380956"/>
                </a:cubicBezTo>
                <a:cubicBezTo>
                  <a:pt x="3168247" y="5377782"/>
                  <a:pt x="3158723" y="5377782"/>
                  <a:pt x="3152373" y="5374608"/>
                </a:cubicBezTo>
                <a:cubicBezTo>
                  <a:pt x="3152373" y="5371433"/>
                  <a:pt x="3149199" y="5371433"/>
                  <a:pt x="3146024" y="5371433"/>
                </a:cubicBezTo>
                <a:cubicBezTo>
                  <a:pt x="3139674" y="5368259"/>
                  <a:pt x="3130150" y="5365084"/>
                  <a:pt x="3123800" y="5361910"/>
                </a:cubicBezTo>
                <a:cubicBezTo>
                  <a:pt x="3111101" y="5355561"/>
                  <a:pt x="3104752" y="5352387"/>
                  <a:pt x="3095227" y="5349212"/>
                </a:cubicBezTo>
                <a:cubicBezTo>
                  <a:pt x="3085703" y="5342863"/>
                  <a:pt x="3076178" y="5339689"/>
                  <a:pt x="3066654" y="5333340"/>
                </a:cubicBezTo>
                <a:cubicBezTo>
                  <a:pt x="3053955" y="5326991"/>
                  <a:pt x="3041256" y="5320643"/>
                  <a:pt x="3028557" y="5314294"/>
                </a:cubicBezTo>
                <a:cubicBezTo>
                  <a:pt x="3025382" y="5311119"/>
                  <a:pt x="3022207" y="5311119"/>
                  <a:pt x="3015857" y="5307945"/>
                </a:cubicBezTo>
                <a:cubicBezTo>
                  <a:pt x="3006333" y="5301596"/>
                  <a:pt x="2996809" y="5295247"/>
                  <a:pt x="2984110" y="5288898"/>
                </a:cubicBezTo>
                <a:cubicBezTo>
                  <a:pt x="2980935" y="5288898"/>
                  <a:pt x="2980935" y="5285724"/>
                  <a:pt x="2977760" y="5285724"/>
                </a:cubicBezTo>
                <a:cubicBezTo>
                  <a:pt x="2965061" y="5276201"/>
                  <a:pt x="2952362" y="5269852"/>
                  <a:pt x="2936488" y="5260329"/>
                </a:cubicBezTo>
                <a:cubicBezTo>
                  <a:pt x="2933313" y="5257154"/>
                  <a:pt x="2933313" y="5257154"/>
                  <a:pt x="2930138" y="5253980"/>
                </a:cubicBezTo>
                <a:cubicBezTo>
                  <a:pt x="2917439" y="5247631"/>
                  <a:pt x="2904740" y="5238108"/>
                  <a:pt x="2895215" y="5231759"/>
                </a:cubicBezTo>
                <a:cubicBezTo>
                  <a:pt x="2892041" y="5228584"/>
                  <a:pt x="2888866" y="5225410"/>
                  <a:pt x="2885691" y="5225410"/>
                </a:cubicBezTo>
                <a:cubicBezTo>
                  <a:pt x="2872992" y="5215887"/>
                  <a:pt x="2857118" y="5206364"/>
                  <a:pt x="2844419" y="5193666"/>
                </a:cubicBezTo>
                <a:cubicBezTo>
                  <a:pt x="2841244" y="5193666"/>
                  <a:pt x="2841244" y="5193666"/>
                  <a:pt x="2838069" y="5190491"/>
                </a:cubicBezTo>
                <a:cubicBezTo>
                  <a:pt x="2825370" y="5180968"/>
                  <a:pt x="2812671" y="5171445"/>
                  <a:pt x="2799972" y="5161922"/>
                </a:cubicBezTo>
                <a:cubicBezTo>
                  <a:pt x="2796797" y="5158747"/>
                  <a:pt x="2793622" y="5158747"/>
                  <a:pt x="2790447" y="5155573"/>
                </a:cubicBezTo>
                <a:cubicBezTo>
                  <a:pt x="2761874" y="5133352"/>
                  <a:pt x="2733301" y="5107957"/>
                  <a:pt x="2701553" y="5082561"/>
                </a:cubicBezTo>
                <a:cubicBezTo>
                  <a:pt x="2701553" y="5079387"/>
                  <a:pt x="2698379" y="5079387"/>
                  <a:pt x="2695204" y="5076212"/>
                </a:cubicBezTo>
                <a:cubicBezTo>
                  <a:pt x="2679330" y="5063515"/>
                  <a:pt x="2666631" y="5050817"/>
                  <a:pt x="2650757" y="5038119"/>
                </a:cubicBezTo>
                <a:cubicBezTo>
                  <a:pt x="2634883" y="5022247"/>
                  <a:pt x="2619009" y="5009550"/>
                  <a:pt x="2603135" y="4993678"/>
                </a:cubicBezTo>
                <a:lnTo>
                  <a:pt x="2596785" y="4987329"/>
                </a:lnTo>
                <a:cubicBezTo>
                  <a:pt x="2584086" y="4974631"/>
                  <a:pt x="2568212" y="4961933"/>
                  <a:pt x="2555513" y="4949236"/>
                </a:cubicBezTo>
                <a:cubicBezTo>
                  <a:pt x="2552338" y="4946061"/>
                  <a:pt x="2552338" y="4946061"/>
                  <a:pt x="2549163" y="4942887"/>
                </a:cubicBezTo>
                <a:cubicBezTo>
                  <a:pt x="2536464" y="4927015"/>
                  <a:pt x="2520590" y="4914317"/>
                  <a:pt x="2504716" y="4898445"/>
                </a:cubicBezTo>
                <a:cubicBezTo>
                  <a:pt x="2501640" y="4895369"/>
                  <a:pt x="2501545" y="4895274"/>
                  <a:pt x="2501542" y="4895271"/>
                </a:cubicBezTo>
                <a:cubicBezTo>
                  <a:pt x="2485668" y="4879399"/>
                  <a:pt x="2472968" y="4866701"/>
                  <a:pt x="2457094" y="4850829"/>
                </a:cubicBezTo>
                <a:cubicBezTo>
                  <a:pt x="2453920" y="4847654"/>
                  <a:pt x="2453920" y="4844480"/>
                  <a:pt x="2450745" y="4841306"/>
                </a:cubicBezTo>
                <a:cubicBezTo>
                  <a:pt x="2418997" y="4809561"/>
                  <a:pt x="2390424" y="4777817"/>
                  <a:pt x="2358676" y="4742899"/>
                </a:cubicBezTo>
                <a:cubicBezTo>
                  <a:pt x="2355501" y="4739724"/>
                  <a:pt x="2355501" y="4736550"/>
                  <a:pt x="2352326" y="4733375"/>
                </a:cubicBezTo>
                <a:cubicBezTo>
                  <a:pt x="2336452" y="4717503"/>
                  <a:pt x="2323753" y="4701631"/>
                  <a:pt x="2307879" y="4685759"/>
                </a:cubicBezTo>
                <a:cubicBezTo>
                  <a:pt x="2234859" y="4596875"/>
                  <a:pt x="2161839" y="4504817"/>
                  <a:pt x="2091994" y="4406411"/>
                </a:cubicBezTo>
                <a:cubicBezTo>
                  <a:pt x="2091994" y="4406411"/>
                  <a:pt x="2088819" y="4403236"/>
                  <a:pt x="2088819" y="4400062"/>
                </a:cubicBezTo>
                <a:cubicBezTo>
                  <a:pt x="2072945" y="4377841"/>
                  <a:pt x="2060246" y="4358794"/>
                  <a:pt x="2044372" y="4336573"/>
                </a:cubicBezTo>
                <a:cubicBezTo>
                  <a:pt x="2038022" y="4323876"/>
                  <a:pt x="2028498" y="4314352"/>
                  <a:pt x="2022148" y="4301655"/>
                </a:cubicBezTo>
                <a:cubicBezTo>
                  <a:pt x="1996750" y="4263562"/>
                  <a:pt x="1974526" y="4228643"/>
                  <a:pt x="1952303" y="4193725"/>
                </a:cubicBezTo>
                <a:cubicBezTo>
                  <a:pt x="1952303" y="4190550"/>
                  <a:pt x="1949128" y="4190550"/>
                  <a:pt x="1949128" y="4187376"/>
                </a:cubicBezTo>
                <a:cubicBezTo>
                  <a:pt x="1942779" y="4177853"/>
                  <a:pt x="1936429" y="4165155"/>
                  <a:pt x="1930079" y="4155632"/>
                </a:cubicBezTo>
                <a:cubicBezTo>
                  <a:pt x="1926905" y="4152457"/>
                  <a:pt x="1926905" y="4149283"/>
                  <a:pt x="1923730" y="4149283"/>
                </a:cubicBezTo>
                <a:cubicBezTo>
                  <a:pt x="1904681" y="4114364"/>
                  <a:pt x="1885632" y="4079446"/>
                  <a:pt x="1866584" y="4044527"/>
                </a:cubicBezTo>
                <a:cubicBezTo>
                  <a:pt x="1863409" y="4041353"/>
                  <a:pt x="1863409" y="4038178"/>
                  <a:pt x="1860234" y="4038178"/>
                </a:cubicBezTo>
                <a:cubicBezTo>
                  <a:pt x="1853884" y="4025481"/>
                  <a:pt x="1850710" y="4012783"/>
                  <a:pt x="1844360" y="4003260"/>
                </a:cubicBezTo>
                <a:cubicBezTo>
                  <a:pt x="1841185" y="4000085"/>
                  <a:pt x="1841185" y="3996911"/>
                  <a:pt x="1838011" y="3996911"/>
                </a:cubicBezTo>
                <a:cubicBezTo>
                  <a:pt x="1822137" y="3958818"/>
                  <a:pt x="1803088" y="3923899"/>
                  <a:pt x="1784039" y="3885806"/>
                </a:cubicBezTo>
                <a:lnTo>
                  <a:pt x="1780864" y="3879457"/>
                </a:lnTo>
                <a:cubicBezTo>
                  <a:pt x="1774515" y="3869934"/>
                  <a:pt x="1771340" y="3857237"/>
                  <a:pt x="1764990" y="3844539"/>
                </a:cubicBezTo>
                <a:lnTo>
                  <a:pt x="1761816" y="3838190"/>
                </a:lnTo>
                <a:cubicBezTo>
                  <a:pt x="1745942" y="3803271"/>
                  <a:pt x="1730068" y="3765178"/>
                  <a:pt x="1714194" y="3727085"/>
                </a:cubicBezTo>
                <a:cubicBezTo>
                  <a:pt x="1711019" y="3727085"/>
                  <a:pt x="1711019" y="3723911"/>
                  <a:pt x="1711019" y="3720737"/>
                </a:cubicBezTo>
                <a:cubicBezTo>
                  <a:pt x="1704669" y="3708039"/>
                  <a:pt x="1701495" y="3695341"/>
                  <a:pt x="1695145" y="3685818"/>
                </a:cubicBezTo>
                <a:cubicBezTo>
                  <a:pt x="1695145" y="3682644"/>
                  <a:pt x="1695145" y="3682644"/>
                  <a:pt x="1691970" y="3679469"/>
                </a:cubicBezTo>
                <a:cubicBezTo>
                  <a:pt x="1679271" y="3641376"/>
                  <a:pt x="1663397" y="3603283"/>
                  <a:pt x="1650698" y="3565190"/>
                </a:cubicBezTo>
                <a:cubicBezTo>
                  <a:pt x="1650698" y="3562016"/>
                  <a:pt x="1650698" y="3562016"/>
                  <a:pt x="1647523" y="3558841"/>
                </a:cubicBezTo>
                <a:cubicBezTo>
                  <a:pt x="1644348" y="3546144"/>
                  <a:pt x="1641174" y="3533446"/>
                  <a:pt x="1634824" y="3520748"/>
                </a:cubicBezTo>
                <a:cubicBezTo>
                  <a:pt x="1622125" y="3479481"/>
                  <a:pt x="1609426" y="3441388"/>
                  <a:pt x="1599901" y="3400121"/>
                </a:cubicBezTo>
                <a:lnTo>
                  <a:pt x="1599901" y="3393772"/>
                </a:lnTo>
                <a:cubicBezTo>
                  <a:pt x="1593552" y="3381074"/>
                  <a:pt x="1590377" y="3368376"/>
                  <a:pt x="1587202" y="3355679"/>
                </a:cubicBezTo>
                <a:cubicBezTo>
                  <a:pt x="1577678" y="3314411"/>
                  <a:pt x="1568153" y="3276318"/>
                  <a:pt x="1561804" y="3235051"/>
                </a:cubicBezTo>
                <a:lnTo>
                  <a:pt x="1561804" y="3228702"/>
                </a:lnTo>
                <a:cubicBezTo>
                  <a:pt x="1558629" y="3216004"/>
                  <a:pt x="1555454" y="3203307"/>
                  <a:pt x="1552279" y="3190609"/>
                </a:cubicBezTo>
                <a:cubicBezTo>
                  <a:pt x="1552279" y="3174737"/>
                  <a:pt x="1549105" y="3162039"/>
                  <a:pt x="1545930" y="3149342"/>
                </a:cubicBezTo>
                <a:cubicBezTo>
                  <a:pt x="1533231" y="3057284"/>
                  <a:pt x="1526881" y="2965226"/>
                  <a:pt x="1526881" y="2873168"/>
                </a:cubicBezTo>
                <a:cubicBezTo>
                  <a:pt x="1526881" y="1657366"/>
                  <a:pt x="2330103" y="1009785"/>
                  <a:pt x="3320637" y="1009785"/>
                </a:cubicBezTo>
                <a:close/>
                <a:moveTo>
                  <a:pt x="228803" y="228803"/>
                </a:moveTo>
                <a:cubicBezTo>
                  <a:pt x="228803" y="228825"/>
                  <a:pt x="228803" y="236179"/>
                  <a:pt x="228803" y="2698548"/>
                </a:cubicBezTo>
                <a:cubicBezTo>
                  <a:pt x="254201" y="2695373"/>
                  <a:pt x="276425" y="2695373"/>
                  <a:pt x="301823" y="2695373"/>
                </a:cubicBezTo>
                <a:cubicBezTo>
                  <a:pt x="695498" y="2695373"/>
                  <a:pt x="1060600" y="2796956"/>
                  <a:pt x="1355856" y="2996949"/>
                </a:cubicBezTo>
                <a:cubicBezTo>
                  <a:pt x="1371730" y="3260430"/>
                  <a:pt x="1441576" y="3539784"/>
                  <a:pt x="1565393" y="3825488"/>
                </a:cubicBezTo>
                <a:cubicBezTo>
                  <a:pt x="1686035" y="4104842"/>
                  <a:pt x="1857474" y="4393719"/>
                  <a:pt x="2063836" y="4660376"/>
                </a:cubicBezTo>
                <a:cubicBezTo>
                  <a:pt x="2073361" y="4673074"/>
                  <a:pt x="2082885" y="4682597"/>
                  <a:pt x="2092409" y="4695295"/>
                </a:cubicBezTo>
                <a:cubicBezTo>
                  <a:pt x="2092409" y="4701644"/>
                  <a:pt x="2092409" y="4707993"/>
                  <a:pt x="2092409" y="4714342"/>
                </a:cubicBezTo>
                <a:cubicBezTo>
                  <a:pt x="2089235" y="4739738"/>
                  <a:pt x="2086060" y="4761959"/>
                  <a:pt x="2082885" y="4787355"/>
                </a:cubicBezTo>
                <a:cubicBezTo>
                  <a:pt x="2082885" y="4800053"/>
                  <a:pt x="2079710" y="4812751"/>
                  <a:pt x="2079710" y="4825448"/>
                </a:cubicBezTo>
                <a:cubicBezTo>
                  <a:pt x="2076535" y="4834972"/>
                  <a:pt x="2076535" y="4844495"/>
                  <a:pt x="2073361" y="4850844"/>
                </a:cubicBezTo>
                <a:cubicBezTo>
                  <a:pt x="2070186" y="4873066"/>
                  <a:pt x="2067011" y="4892113"/>
                  <a:pt x="2063836" y="4914334"/>
                </a:cubicBezTo>
                <a:cubicBezTo>
                  <a:pt x="2060661" y="4923857"/>
                  <a:pt x="2060661" y="4936555"/>
                  <a:pt x="2057487" y="4946079"/>
                </a:cubicBezTo>
                <a:cubicBezTo>
                  <a:pt x="2054312" y="4955602"/>
                  <a:pt x="2054312" y="4965126"/>
                  <a:pt x="2051137" y="4977823"/>
                </a:cubicBezTo>
                <a:cubicBezTo>
                  <a:pt x="2047962" y="4990521"/>
                  <a:pt x="2044787" y="5003219"/>
                  <a:pt x="2041613" y="5015917"/>
                </a:cubicBezTo>
                <a:cubicBezTo>
                  <a:pt x="2038438" y="5031790"/>
                  <a:pt x="2035263" y="5050836"/>
                  <a:pt x="2028913" y="5066709"/>
                </a:cubicBezTo>
                <a:lnTo>
                  <a:pt x="2028913" y="5073058"/>
                </a:lnTo>
                <a:cubicBezTo>
                  <a:pt x="2022564" y="5088930"/>
                  <a:pt x="2019389" y="5104803"/>
                  <a:pt x="2013039" y="5120675"/>
                </a:cubicBezTo>
                <a:cubicBezTo>
                  <a:pt x="2009865" y="5133373"/>
                  <a:pt x="2006690" y="5142896"/>
                  <a:pt x="2003515" y="5155594"/>
                </a:cubicBezTo>
                <a:cubicBezTo>
                  <a:pt x="1997165" y="5180990"/>
                  <a:pt x="1987641" y="5206386"/>
                  <a:pt x="1981291" y="5231782"/>
                </a:cubicBezTo>
                <a:cubicBezTo>
                  <a:pt x="1978117" y="5234956"/>
                  <a:pt x="1978117" y="5234956"/>
                  <a:pt x="1978117" y="5238131"/>
                </a:cubicBezTo>
                <a:cubicBezTo>
                  <a:pt x="1971767" y="5254003"/>
                  <a:pt x="1965417" y="5273050"/>
                  <a:pt x="1959068" y="5288922"/>
                </a:cubicBezTo>
                <a:cubicBezTo>
                  <a:pt x="1952718" y="5307969"/>
                  <a:pt x="1946369" y="5327016"/>
                  <a:pt x="1940019" y="5346063"/>
                </a:cubicBezTo>
                <a:cubicBezTo>
                  <a:pt x="1933670" y="5358761"/>
                  <a:pt x="1927320" y="5374633"/>
                  <a:pt x="1920970" y="5387331"/>
                </a:cubicBezTo>
                <a:cubicBezTo>
                  <a:pt x="1914621" y="5403204"/>
                  <a:pt x="1908271" y="5419076"/>
                  <a:pt x="1901922" y="5438123"/>
                </a:cubicBezTo>
                <a:cubicBezTo>
                  <a:pt x="1886048" y="5469868"/>
                  <a:pt x="1876523" y="5495264"/>
                  <a:pt x="1863824" y="5520659"/>
                </a:cubicBezTo>
                <a:cubicBezTo>
                  <a:pt x="1860649" y="5530183"/>
                  <a:pt x="1857474" y="5539706"/>
                  <a:pt x="1851125" y="5549230"/>
                </a:cubicBezTo>
                <a:cubicBezTo>
                  <a:pt x="1844775" y="5565102"/>
                  <a:pt x="1835251" y="5580974"/>
                  <a:pt x="1828901" y="5596847"/>
                </a:cubicBezTo>
                <a:cubicBezTo>
                  <a:pt x="1828901" y="5600021"/>
                  <a:pt x="1825726" y="5600021"/>
                  <a:pt x="1825726" y="5603196"/>
                </a:cubicBezTo>
                <a:cubicBezTo>
                  <a:pt x="1816202" y="5619068"/>
                  <a:pt x="1809852" y="5634941"/>
                  <a:pt x="1800328" y="5650813"/>
                </a:cubicBezTo>
                <a:cubicBezTo>
                  <a:pt x="1797153" y="5657162"/>
                  <a:pt x="1793978" y="5666685"/>
                  <a:pt x="1790804" y="5673034"/>
                </a:cubicBezTo>
                <a:cubicBezTo>
                  <a:pt x="1778104" y="5698430"/>
                  <a:pt x="1765405" y="5720652"/>
                  <a:pt x="1749531" y="5746047"/>
                </a:cubicBezTo>
                <a:cubicBezTo>
                  <a:pt x="1746356" y="5752396"/>
                  <a:pt x="1743182" y="5755571"/>
                  <a:pt x="1740007" y="5761920"/>
                </a:cubicBezTo>
                <a:cubicBezTo>
                  <a:pt x="1736832" y="5771443"/>
                  <a:pt x="1730482" y="5780967"/>
                  <a:pt x="1724133" y="5790490"/>
                </a:cubicBezTo>
                <a:lnTo>
                  <a:pt x="1720958" y="5796839"/>
                </a:lnTo>
                <a:cubicBezTo>
                  <a:pt x="1711434" y="5812711"/>
                  <a:pt x="1701909" y="5828584"/>
                  <a:pt x="1692385" y="5844456"/>
                </a:cubicBezTo>
                <a:cubicBezTo>
                  <a:pt x="1682860" y="5863503"/>
                  <a:pt x="1666987" y="5885724"/>
                  <a:pt x="1654287" y="5904771"/>
                </a:cubicBezTo>
                <a:cubicBezTo>
                  <a:pt x="1638413" y="5936516"/>
                  <a:pt x="1619364" y="5965086"/>
                  <a:pt x="1600316" y="5993657"/>
                </a:cubicBezTo>
                <a:cubicBezTo>
                  <a:pt x="1581267" y="6022227"/>
                  <a:pt x="1562218" y="6050797"/>
                  <a:pt x="1539994" y="6079368"/>
                </a:cubicBezTo>
                <a:cubicBezTo>
                  <a:pt x="1539984" y="6079382"/>
                  <a:pt x="1539179" y="6080494"/>
                  <a:pt x="1473324" y="6171427"/>
                </a:cubicBezTo>
                <a:cubicBezTo>
                  <a:pt x="1470149" y="6174602"/>
                  <a:pt x="1470149" y="6177776"/>
                  <a:pt x="1466974" y="6184125"/>
                </a:cubicBezTo>
                <a:cubicBezTo>
                  <a:pt x="1447925" y="6209521"/>
                  <a:pt x="1428877" y="6231743"/>
                  <a:pt x="1409828" y="6257138"/>
                </a:cubicBezTo>
                <a:lnTo>
                  <a:pt x="1404272" y="6263090"/>
                </a:lnTo>
                <a:cubicBezTo>
                  <a:pt x="1403478" y="6264281"/>
                  <a:pt x="1403478" y="6265075"/>
                  <a:pt x="1403478" y="6266662"/>
                </a:cubicBezTo>
                <a:cubicBezTo>
                  <a:pt x="1390779" y="6279360"/>
                  <a:pt x="1378080" y="6295232"/>
                  <a:pt x="1368555" y="6307930"/>
                </a:cubicBezTo>
                <a:cubicBezTo>
                  <a:pt x="1352681" y="6326977"/>
                  <a:pt x="1339982" y="6342849"/>
                  <a:pt x="1324108" y="6361896"/>
                </a:cubicBezTo>
                <a:cubicBezTo>
                  <a:pt x="1308234" y="6380943"/>
                  <a:pt x="1292360" y="6399990"/>
                  <a:pt x="1273312" y="6419037"/>
                </a:cubicBezTo>
                <a:cubicBezTo>
                  <a:pt x="1273312" y="6422211"/>
                  <a:pt x="1270137" y="6425386"/>
                  <a:pt x="1266962" y="6425386"/>
                </a:cubicBezTo>
                <a:cubicBezTo>
                  <a:pt x="1251088" y="6444433"/>
                  <a:pt x="1235214" y="6463480"/>
                  <a:pt x="1219340" y="6479352"/>
                </a:cubicBezTo>
                <a:cubicBezTo>
                  <a:pt x="1212990" y="6488875"/>
                  <a:pt x="1206641" y="6495224"/>
                  <a:pt x="1197116" y="6501573"/>
                </a:cubicBezTo>
                <a:cubicBezTo>
                  <a:pt x="1187592" y="6514271"/>
                  <a:pt x="1174893" y="6526969"/>
                  <a:pt x="1165368" y="6539667"/>
                </a:cubicBezTo>
                <a:cubicBezTo>
                  <a:pt x="1162194" y="6542842"/>
                  <a:pt x="1159019" y="6546016"/>
                  <a:pt x="1155844" y="6546016"/>
                </a:cubicBezTo>
                <a:cubicBezTo>
                  <a:pt x="1143145" y="6561888"/>
                  <a:pt x="1130446" y="6574586"/>
                  <a:pt x="1117746" y="6587284"/>
                </a:cubicBezTo>
                <a:cubicBezTo>
                  <a:pt x="1108222" y="6596808"/>
                  <a:pt x="1098698" y="6606331"/>
                  <a:pt x="1089173" y="6615855"/>
                </a:cubicBezTo>
                <a:cubicBezTo>
                  <a:pt x="1089160" y="6615868"/>
                  <a:pt x="1087997" y="6616959"/>
                  <a:pt x="984405" y="6714263"/>
                </a:cubicBezTo>
                <a:cubicBezTo>
                  <a:pt x="974881" y="6723787"/>
                  <a:pt x="965356" y="6733310"/>
                  <a:pt x="952657" y="6742834"/>
                </a:cubicBezTo>
                <a:cubicBezTo>
                  <a:pt x="952640" y="6742848"/>
                  <a:pt x="951349" y="6743897"/>
                  <a:pt x="851063" y="6825370"/>
                </a:cubicBezTo>
                <a:cubicBezTo>
                  <a:pt x="851063" y="6828545"/>
                  <a:pt x="847889" y="6828545"/>
                  <a:pt x="844714" y="6831719"/>
                </a:cubicBezTo>
                <a:cubicBezTo>
                  <a:pt x="812966" y="6857115"/>
                  <a:pt x="778043" y="6882511"/>
                  <a:pt x="743120" y="6907907"/>
                </a:cubicBezTo>
                <a:cubicBezTo>
                  <a:pt x="616128" y="6996792"/>
                  <a:pt x="498661" y="7057107"/>
                  <a:pt x="400242" y="7082503"/>
                </a:cubicBezTo>
                <a:cubicBezTo>
                  <a:pt x="403417" y="7082503"/>
                  <a:pt x="648968" y="7347559"/>
                  <a:pt x="643038" y="7354535"/>
                </a:cubicBezTo>
                <a:lnTo>
                  <a:pt x="638352" y="7352334"/>
                </a:lnTo>
                <a:cubicBezTo>
                  <a:pt x="590730" y="7323763"/>
                  <a:pt x="508185" y="7342810"/>
                  <a:pt x="463738" y="7406300"/>
                </a:cubicBezTo>
                <a:cubicBezTo>
                  <a:pt x="416116" y="7469789"/>
                  <a:pt x="400242" y="7387253"/>
                  <a:pt x="301823" y="7403125"/>
                </a:cubicBezTo>
                <a:cubicBezTo>
                  <a:pt x="254201" y="7412649"/>
                  <a:pt x="238327" y="7403125"/>
                  <a:pt x="228803" y="7390427"/>
                </a:cubicBezTo>
                <a:cubicBezTo>
                  <a:pt x="228803" y="7390465"/>
                  <a:pt x="228803" y="7398025"/>
                  <a:pt x="228803" y="8914177"/>
                </a:cubicBezTo>
                <a:cubicBezTo>
                  <a:pt x="228822" y="8914177"/>
                  <a:pt x="234895" y="8914177"/>
                  <a:pt x="2140031" y="8914177"/>
                </a:cubicBezTo>
                <a:cubicBezTo>
                  <a:pt x="1625714" y="8549112"/>
                  <a:pt x="838364" y="7638037"/>
                  <a:pt x="787567" y="7088852"/>
                </a:cubicBezTo>
                <a:cubicBezTo>
                  <a:pt x="1051076" y="6917430"/>
                  <a:pt x="1339982" y="6638076"/>
                  <a:pt x="1597141" y="6301581"/>
                </a:cubicBezTo>
                <a:cubicBezTo>
                  <a:pt x="1809852" y="6015878"/>
                  <a:pt x="2152731" y="5485740"/>
                  <a:pt x="2247974" y="4879415"/>
                </a:cubicBezTo>
                <a:cubicBezTo>
                  <a:pt x="2384491" y="5031790"/>
                  <a:pt x="2527357" y="5168292"/>
                  <a:pt x="2670222" y="5282573"/>
                </a:cubicBezTo>
                <a:cubicBezTo>
                  <a:pt x="2736893" y="5333365"/>
                  <a:pt x="2816263" y="5390506"/>
                  <a:pt x="2901983" y="5441297"/>
                </a:cubicBezTo>
                <a:cubicBezTo>
                  <a:pt x="2806739" y="5527008"/>
                  <a:pt x="2736893" y="5615894"/>
                  <a:pt x="2762292" y="5730175"/>
                </a:cubicBezTo>
                <a:cubicBezTo>
                  <a:pt x="2778166" y="5790490"/>
                  <a:pt x="2832137" y="5892073"/>
                  <a:pt x="3022625" y="5892073"/>
                </a:cubicBezTo>
                <a:cubicBezTo>
                  <a:pt x="3063897" y="5892073"/>
                  <a:pt x="3114694" y="5885724"/>
                  <a:pt x="3165491" y="5879375"/>
                </a:cubicBezTo>
                <a:cubicBezTo>
                  <a:pt x="3232162" y="5984133"/>
                  <a:pt x="3305182" y="6085717"/>
                  <a:pt x="3384552" y="6187300"/>
                </a:cubicBezTo>
                <a:cubicBezTo>
                  <a:pt x="3571865" y="6428560"/>
                  <a:pt x="3781402" y="6644425"/>
                  <a:pt x="3987763" y="6806323"/>
                </a:cubicBezTo>
                <a:cubicBezTo>
                  <a:pt x="4054434" y="6860289"/>
                  <a:pt x="4133804" y="6917430"/>
                  <a:pt x="4219524" y="6968222"/>
                </a:cubicBezTo>
                <a:cubicBezTo>
                  <a:pt x="4124280" y="7053933"/>
                  <a:pt x="4054434" y="7142818"/>
                  <a:pt x="4083007" y="7253925"/>
                </a:cubicBezTo>
                <a:cubicBezTo>
                  <a:pt x="4089357" y="7282495"/>
                  <a:pt x="4102056" y="7314240"/>
                  <a:pt x="4130629" y="7342810"/>
                </a:cubicBezTo>
                <a:cubicBezTo>
                  <a:pt x="3860772" y="8022149"/>
                  <a:pt x="3324231" y="8634823"/>
                  <a:pt x="2901983" y="8914177"/>
                </a:cubicBezTo>
                <a:cubicBezTo>
                  <a:pt x="2902008" y="8914177"/>
                  <a:pt x="2911724" y="8914177"/>
                  <a:pt x="6629195" y="8914177"/>
                </a:cubicBezTo>
                <a:lnTo>
                  <a:pt x="6629195" y="228803"/>
                </a:lnTo>
                <a:cubicBezTo>
                  <a:pt x="6629152" y="228803"/>
                  <a:pt x="6612587" y="228803"/>
                  <a:pt x="228803" y="228803"/>
                </a:cubicBezTo>
                <a:close/>
                <a:moveTo>
                  <a:pt x="0" y="0"/>
                </a:moveTo>
                <a:lnTo>
                  <a:pt x="6857999" y="0"/>
                </a:lnTo>
                <a:lnTo>
                  <a:pt x="6857999" y="9142981"/>
                </a:lnTo>
                <a:lnTo>
                  <a:pt x="2695303" y="9142981"/>
                </a:lnTo>
                <a:lnTo>
                  <a:pt x="2310914" y="9142981"/>
                </a:lnTo>
                <a:lnTo>
                  <a:pt x="0" y="9142981"/>
                </a:lnTo>
                <a:lnTo>
                  <a:pt x="0" y="7402550"/>
                </a:lnTo>
                <a:lnTo>
                  <a:pt x="0" y="7257642"/>
                </a:lnTo>
                <a:lnTo>
                  <a:pt x="0" y="6996806"/>
                </a:lnTo>
                <a:lnTo>
                  <a:pt x="0" y="271665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21888235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5" name="Forma livre 5"/>
          <p:cNvSpPr>
            <a:spLocks/>
          </p:cNvSpPr>
          <p:nvPr/>
        </p:nvSpPr>
        <p:spPr bwMode="ltGray">
          <a:xfrm>
            <a:off x="455613" y="457200"/>
            <a:ext cx="6861175" cy="9144000"/>
          </a:xfrm>
          <a:custGeom>
            <a:avLst/>
            <a:gdLst/>
            <a:ahLst/>
            <a:cxnLst/>
            <a:rect l="l" t="t" r="r" b="b"/>
            <a:pathLst>
              <a:path w="6861175" h="9144000">
                <a:moveTo>
                  <a:pt x="228600" y="5667375"/>
                </a:moveTo>
                <a:cubicBezTo>
                  <a:pt x="228600" y="5667404"/>
                  <a:pt x="228600" y="5677104"/>
                  <a:pt x="228600" y="8915400"/>
                </a:cubicBezTo>
                <a:lnTo>
                  <a:pt x="930275" y="8915400"/>
                </a:lnTo>
                <a:cubicBezTo>
                  <a:pt x="930269" y="8915370"/>
                  <a:pt x="928288" y="8905611"/>
                  <a:pt x="279400" y="5708650"/>
                </a:cubicBezTo>
                <a:cubicBezTo>
                  <a:pt x="263525" y="5695950"/>
                  <a:pt x="244475" y="5683250"/>
                  <a:pt x="228600" y="5667375"/>
                </a:cubicBezTo>
                <a:close/>
                <a:moveTo>
                  <a:pt x="609813" y="4772025"/>
                </a:moveTo>
                <a:cubicBezTo>
                  <a:pt x="416030" y="4892675"/>
                  <a:pt x="282605" y="5022850"/>
                  <a:pt x="228600" y="5149850"/>
                </a:cubicBezTo>
                <a:lnTo>
                  <a:pt x="228600" y="5407025"/>
                </a:lnTo>
                <a:cubicBezTo>
                  <a:pt x="254014" y="5454650"/>
                  <a:pt x="292136" y="5495925"/>
                  <a:pt x="330257" y="5527675"/>
                </a:cubicBezTo>
                <a:cubicBezTo>
                  <a:pt x="584399" y="5724525"/>
                  <a:pt x="1588260" y="6080125"/>
                  <a:pt x="3052753" y="6064250"/>
                </a:cubicBezTo>
                <a:cubicBezTo>
                  <a:pt x="5079484" y="6045201"/>
                  <a:pt x="5822863" y="5515002"/>
                  <a:pt x="5822900" y="5514975"/>
                </a:cubicBezTo>
                <a:cubicBezTo>
                  <a:pt x="5883259" y="5467350"/>
                  <a:pt x="5911850" y="5400675"/>
                  <a:pt x="5911850" y="5311775"/>
                </a:cubicBezTo>
                <a:cubicBezTo>
                  <a:pt x="5911850" y="5137150"/>
                  <a:pt x="5756188" y="4946650"/>
                  <a:pt x="5482986" y="4775200"/>
                </a:cubicBezTo>
                <a:cubicBezTo>
                  <a:pt x="4946125" y="5495906"/>
                  <a:pt x="3186271" y="5086372"/>
                  <a:pt x="3186177" y="5086350"/>
                </a:cubicBezTo>
                <a:cubicBezTo>
                  <a:pt x="2017230" y="5870504"/>
                  <a:pt x="1439056" y="4842062"/>
                  <a:pt x="1438951" y="4841875"/>
                </a:cubicBezTo>
                <a:cubicBezTo>
                  <a:pt x="1102213" y="4943475"/>
                  <a:pt x="816303" y="4895850"/>
                  <a:pt x="609813" y="4772025"/>
                </a:cubicBezTo>
                <a:close/>
                <a:moveTo>
                  <a:pt x="228795" y="228600"/>
                </a:moveTo>
                <a:cubicBezTo>
                  <a:pt x="228795" y="228639"/>
                  <a:pt x="228795" y="241946"/>
                  <a:pt x="228795" y="4851400"/>
                </a:cubicBezTo>
                <a:cubicBezTo>
                  <a:pt x="292325" y="4784725"/>
                  <a:pt x="371737" y="4721225"/>
                  <a:pt x="463854" y="4657725"/>
                </a:cubicBezTo>
                <a:cubicBezTo>
                  <a:pt x="311384" y="4505325"/>
                  <a:pt x="228795" y="4295775"/>
                  <a:pt x="238325" y="4076700"/>
                </a:cubicBezTo>
                <a:cubicBezTo>
                  <a:pt x="263731" y="3568801"/>
                  <a:pt x="762246" y="3514746"/>
                  <a:pt x="762444" y="3514725"/>
                </a:cubicBezTo>
                <a:cubicBezTo>
                  <a:pt x="-190500" y="1822450"/>
                  <a:pt x="2766801" y="2289175"/>
                  <a:pt x="2712801" y="1660525"/>
                </a:cubicBezTo>
                <a:cubicBezTo>
                  <a:pt x="2655628" y="971593"/>
                  <a:pt x="1969590" y="1365201"/>
                  <a:pt x="1969505" y="1365250"/>
                </a:cubicBezTo>
                <a:cubicBezTo>
                  <a:pt x="1969607" y="1365068"/>
                  <a:pt x="2312718" y="752524"/>
                  <a:pt x="3335391" y="1082675"/>
                </a:cubicBezTo>
                <a:cubicBezTo>
                  <a:pt x="4355028" y="1416046"/>
                  <a:pt x="4478920" y="2381227"/>
                  <a:pt x="4478923" y="2381250"/>
                </a:cubicBezTo>
                <a:cubicBezTo>
                  <a:pt x="5870147" y="2514593"/>
                  <a:pt x="5476379" y="3387633"/>
                  <a:pt x="5476337" y="3387725"/>
                </a:cubicBezTo>
                <a:cubicBezTo>
                  <a:pt x="5927397" y="4006850"/>
                  <a:pt x="5892456" y="4406900"/>
                  <a:pt x="5628808" y="4660900"/>
                </a:cubicBezTo>
                <a:cubicBezTo>
                  <a:pt x="5917867" y="4857750"/>
                  <a:pt x="6086221" y="5080000"/>
                  <a:pt x="6086221" y="5311775"/>
                </a:cubicBezTo>
                <a:cubicBezTo>
                  <a:pt x="6086221" y="5654618"/>
                  <a:pt x="5778206" y="5734024"/>
                  <a:pt x="5778102" y="5734050"/>
                </a:cubicBezTo>
                <a:cubicBezTo>
                  <a:pt x="5778097" y="5734078"/>
                  <a:pt x="5776196" y="5743460"/>
                  <a:pt x="5133277" y="8915400"/>
                </a:cubicBezTo>
                <a:cubicBezTo>
                  <a:pt x="5133303" y="8915400"/>
                  <a:pt x="5139499" y="8915400"/>
                  <a:pt x="6632575" y="8915400"/>
                </a:cubicBezTo>
                <a:lnTo>
                  <a:pt x="6632575" y="228600"/>
                </a:lnTo>
                <a:cubicBezTo>
                  <a:pt x="6632529" y="228600"/>
                  <a:pt x="6615302" y="228600"/>
                  <a:pt x="228795" y="228600"/>
                </a:cubicBezTo>
                <a:close/>
                <a:moveTo>
                  <a:pt x="0" y="0"/>
                </a:moveTo>
                <a:lnTo>
                  <a:pt x="6861175" y="0"/>
                </a:lnTo>
                <a:lnTo>
                  <a:pt x="6861175" y="9144000"/>
                </a:lnTo>
                <a:lnTo>
                  <a:pt x="4773613" y="9144000"/>
                </a:lnTo>
                <a:lnTo>
                  <a:pt x="1289050" y="9144000"/>
                </a:lnTo>
                <a:lnTo>
                  <a:pt x="0" y="9144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53324012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10" name="Forma livre 5"/>
          <p:cNvSpPr>
            <a:spLocks/>
          </p:cNvSpPr>
          <p:nvPr/>
        </p:nvSpPr>
        <p:spPr bwMode="ltGray">
          <a:xfrm>
            <a:off x="455756" y="457200"/>
            <a:ext cx="6860888" cy="9144000"/>
          </a:xfrm>
          <a:custGeom>
            <a:avLst/>
            <a:gdLst/>
            <a:ahLst/>
            <a:cxnLst/>
            <a:rect l="l" t="t" r="r" b="b"/>
            <a:pathLst>
              <a:path w="6860888" h="9144000">
                <a:moveTo>
                  <a:pt x="228024" y="8625898"/>
                </a:moveTo>
                <a:lnTo>
                  <a:pt x="228024" y="8915978"/>
                </a:lnTo>
                <a:lnTo>
                  <a:pt x="673968" y="8915978"/>
                </a:lnTo>
                <a:close/>
                <a:moveTo>
                  <a:pt x="3144695" y="8607136"/>
                </a:moveTo>
                <a:lnTo>
                  <a:pt x="3144695" y="8915977"/>
                </a:lnTo>
                <a:lnTo>
                  <a:pt x="3618059" y="8915977"/>
                </a:lnTo>
                <a:close/>
                <a:moveTo>
                  <a:pt x="1571626" y="8553738"/>
                </a:moveTo>
                <a:lnTo>
                  <a:pt x="1571626" y="8911647"/>
                </a:lnTo>
                <a:lnTo>
                  <a:pt x="1578842" y="8915977"/>
                </a:lnTo>
                <a:lnTo>
                  <a:pt x="2131581" y="8915977"/>
                </a:lnTo>
                <a:close/>
                <a:moveTo>
                  <a:pt x="228024" y="7905750"/>
                </a:moveTo>
                <a:lnTo>
                  <a:pt x="228024" y="8265102"/>
                </a:lnTo>
                <a:lnTo>
                  <a:pt x="740354" y="8598477"/>
                </a:lnTo>
                <a:lnTo>
                  <a:pt x="740354" y="8239125"/>
                </a:lnTo>
                <a:close/>
                <a:moveTo>
                  <a:pt x="3144695" y="7886989"/>
                </a:moveTo>
                <a:lnTo>
                  <a:pt x="3144695" y="8249228"/>
                </a:lnTo>
                <a:lnTo>
                  <a:pt x="3964422" y="8781762"/>
                </a:lnTo>
                <a:lnTo>
                  <a:pt x="3964422" y="8419523"/>
                </a:lnTo>
                <a:close/>
                <a:moveTo>
                  <a:pt x="1571626" y="7832147"/>
                </a:moveTo>
                <a:lnTo>
                  <a:pt x="1571626" y="8191499"/>
                </a:lnTo>
                <a:lnTo>
                  <a:pt x="2391353" y="8725477"/>
                </a:lnTo>
                <a:lnTo>
                  <a:pt x="2391353" y="8366125"/>
                </a:lnTo>
                <a:close/>
                <a:moveTo>
                  <a:pt x="228024" y="7185603"/>
                </a:moveTo>
                <a:lnTo>
                  <a:pt x="228024" y="7546399"/>
                </a:lnTo>
                <a:lnTo>
                  <a:pt x="740354" y="7876888"/>
                </a:lnTo>
                <a:lnTo>
                  <a:pt x="740354" y="7518979"/>
                </a:lnTo>
                <a:close/>
                <a:moveTo>
                  <a:pt x="3144695" y="7165398"/>
                </a:moveTo>
                <a:lnTo>
                  <a:pt x="3144695" y="7527636"/>
                </a:lnTo>
                <a:lnTo>
                  <a:pt x="3964422" y="8061614"/>
                </a:lnTo>
                <a:lnTo>
                  <a:pt x="3964422" y="7702261"/>
                </a:lnTo>
                <a:close/>
                <a:moveTo>
                  <a:pt x="1571626" y="7111999"/>
                </a:moveTo>
                <a:lnTo>
                  <a:pt x="1571626" y="7471351"/>
                </a:lnTo>
                <a:lnTo>
                  <a:pt x="2391353" y="8006772"/>
                </a:lnTo>
                <a:lnTo>
                  <a:pt x="2391353" y="7645976"/>
                </a:lnTo>
                <a:close/>
                <a:moveTo>
                  <a:pt x="228024" y="6464012"/>
                </a:moveTo>
                <a:lnTo>
                  <a:pt x="228024" y="6826251"/>
                </a:lnTo>
                <a:lnTo>
                  <a:pt x="740354" y="7156739"/>
                </a:lnTo>
                <a:lnTo>
                  <a:pt x="740354" y="6797387"/>
                </a:lnTo>
                <a:close/>
                <a:moveTo>
                  <a:pt x="3144695" y="6445250"/>
                </a:moveTo>
                <a:lnTo>
                  <a:pt x="3144695" y="6807489"/>
                </a:lnTo>
                <a:lnTo>
                  <a:pt x="3964422" y="7340023"/>
                </a:lnTo>
                <a:lnTo>
                  <a:pt x="3964422" y="6982114"/>
                </a:lnTo>
                <a:close/>
                <a:moveTo>
                  <a:pt x="1571626" y="6391852"/>
                </a:moveTo>
                <a:lnTo>
                  <a:pt x="1571626" y="6749761"/>
                </a:lnTo>
                <a:lnTo>
                  <a:pt x="2391353" y="7286625"/>
                </a:lnTo>
                <a:lnTo>
                  <a:pt x="2391353" y="6924386"/>
                </a:lnTo>
                <a:close/>
                <a:moveTo>
                  <a:pt x="3354604" y="5963227"/>
                </a:moveTo>
                <a:cubicBezTo>
                  <a:pt x="3265672" y="5963227"/>
                  <a:pt x="3189445" y="6020327"/>
                  <a:pt x="3157683" y="6096460"/>
                </a:cubicBezTo>
                <a:cubicBezTo>
                  <a:pt x="3157683" y="6096460"/>
                  <a:pt x="3157683" y="6096460"/>
                  <a:pt x="3964422" y="6619875"/>
                </a:cubicBezTo>
                <a:cubicBezTo>
                  <a:pt x="3964422" y="6619875"/>
                  <a:pt x="3964422" y="6619875"/>
                  <a:pt x="3964422" y="6220176"/>
                </a:cubicBezTo>
                <a:cubicBezTo>
                  <a:pt x="3964422" y="6220176"/>
                  <a:pt x="3964422" y="6220176"/>
                  <a:pt x="3570581" y="5963227"/>
                </a:cubicBezTo>
                <a:cubicBezTo>
                  <a:pt x="3570581" y="5963227"/>
                  <a:pt x="3570581" y="5963227"/>
                  <a:pt x="3354604" y="5963227"/>
                </a:cubicBezTo>
                <a:close/>
                <a:moveTo>
                  <a:pt x="228024" y="5778500"/>
                </a:moveTo>
                <a:lnTo>
                  <a:pt x="228024" y="6106103"/>
                </a:lnTo>
                <a:lnTo>
                  <a:pt x="740354" y="6435148"/>
                </a:lnTo>
                <a:lnTo>
                  <a:pt x="740354" y="6035387"/>
                </a:lnTo>
                <a:lnTo>
                  <a:pt x="343479" y="5778500"/>
                </a:lnTo>
                <a:close/>
                <a:moveTo>
                  <a:pt x="1571626" y="5670261"/>
                </a:moveTo>
                <a:lnTo>
                  <a:pt x="1571626" y="6032499"/>
                </a:lnTo>
                <a:lnTo>
                  <a:pt x="2391353" y="6566477"/>
                </a:lnTo>
                <a:lnTo>
                  <a:pt x="2391353" y="6204238"/>
                </a:lnTo>
                <a:close/>
                <a:moveTo>
                  <a:pt x="1571626" y="4950113"/>
                </a:moveTo>
                <a:lnTo>
                  <a:pt x="1571626" y="5312352"/>
                </a:lnTo>
                <a:lnTo>
                  <a:pt x="2391353" y="5844886"/>
                </a:lnTo>
                <a:lnTo>
                  <a:pt x="2391353" y="5486977"/>
                </a:lnTo>
                <a:close/>
                <a:moveTo>
                  <a:pt x="1781314" y="4466647"/>
                </a:moveTo>
                <a:cubicBezTo>
                  <a:pt x="1692351" y="4466647"/>
                  <a:pt x="1616096" y="4520693"/>
                  <a:pt x="1587500" y="4600172"/>
                </a:cubicBezTo>
                <a:cubicBezTo>
                  <a:pt x="1587518" y="4600184"/>
                  <a:pt x="1591259" y="4602625"/>
                  <a:pt x="2391353" y="5124738"/>
                </a:cubicBezTo>
                <a:cubicBezTo>
                  <a:pt x="2391353" y="5124731"/>
                  <a:pt x="2391353" y="5123053"/>
                  <a:pt x="2391353" y="4724161"/>
                </a:cubicBezTo>
                <a:cubicBezTo>
                  <a:pt x="2391342" y="4724154"/>
                  <a:pt x="2389228" y="4722772"/>
                  <a:pt x="1997370" y="4466647"/>
                </a:cubicBezTo>
                <a:cubicBezTo>
                  <a:pt x="1997359" y="4466647"/>
                  <a:pt x="1995792" y="4466647"/>
                  <a:pt x="1781314" y="4466647"/>
                </a:cubicBezTo>
                <a:close/>
                <a:moveTo>
                  <a:pt x="3507042" y="3545898"/>
                </a:moveTo>
                <a:cubicBezTo>
                  <a:pt x="3507042" y="3545898"/>
                  <a:pt x="3516573" y="3669723"/>
                  <a:pt x="3513396" y="3669723"/>
                </a:cubicBezTo>
                <a:cubicBezTo>
                  <a:pt x="3507042" y="3764973"/>
                  <a:pt x="3522927" y="4149148"/>
                  <a:pt x="3205212" y="4682548"/>
                </a:cubicBezTo>
                <a:cubicBezTo>
                  <a:pt x="2947862" y="5187373"/>
                  <a:pt x="2922445" y="5666798"/>
                  <a:pt x="3240161" y="5831898"/>
                </a:cubicBezTo>
                <a:cubicBezTo>
                  <a:pt x="3275109" y="5819198"/>
                  <a:pt x="3313235" y="5812848"/>
                  <a:pt x="3354538" y="5812848"/>
                </a:cubicBezTo>
                <a:cubicBezTo>
                  <a:pt x="3354538" y="5812848"/>
                  <a:pt x="3354538" y="5812848"/>
                  <a:pt x="3754860" y="5812848"/>
                </a:cubicBezTo>
                <a:cubicBezTo>
                  <a:pt x="3777100" y="5812848"/>
                  <a:pt x="3802517" y="5816023"/>
                  <a:pt x="3821580" y="5819198"/>
                </a:cubicBezTo>
                <a:cubicBezTo>
                  <a:pt x="4152004" y="5638223"/>
                  <a:pt x="4199661" y="5136573"/>
                  <a:pt x="3897832" y="4552373"/>
                </a:cubicBezTo>
                <a:cubicBezTo>
                  <a:pt x="3608710" y="3964998"/>
                  <a:pt x="3522927" y="3625273"/>
                  <a:pt x="3507042" y="3545898"/>
                </a:cubicBezTo>
                <a:close/>
                <a:moveTo>
                  <a:pt x="282103" y="3362614"/>
                </a:moveTo>
                <a:cubicBezTo>
                  <a:pt x="278924" y="3362614"/>
                  <a:pt x="288456" y="3486298"/>
                  <a:pt x="288466" y="3486423"/>
                </a:cubicBezTo>
                <a:cubicBezTo>
                  <a:pt x="282103" y="3540392"/>
                  <a:pt x="285285" y="3692772"/>
                  <a:pt x="228024" y="3918169"/>
                </a:cubicBezTo>
                <a:lnTo>
                  <a:pt x="228024" y="5629277"/>
                </a:lnTo>
                <a:cubicBezTo>
                  <a:pt x="228045" y="5629277"/>
                  <a:pt x="230525" y="5629277"/>
                  <a:pt x="527051" y="5629277"/>
                </a:cubicBezTo>
                <a:cubicBezTo>
                  <a:pt x="552500" y="5629277"/>
                  <a:pt x="574768" y="5632451"/>
                  <a:pt x="597036" y="5635626"/>
                </a:cubicBezTo>
                <a:cubicBezTo>
                  <a:pt x="927875" y="5454674"/>
                  <a:pt x="975592" y="4953088"/>
                  <a:pt x="673384" y="4368962"/>
                </a:cubicBezTo>
                <a:cubicBezTo>
                  <a:pt x="383900" y="3781661"/>
                  <a:pt x="298009" y="3441979"/>
                  <a:pt x="282103" y="3362614"/>
                </a:cubicBezTo>
                <a:close/>
                <a:moveTo>
                  <a:pt x="1934467" y="2050761"/>
                </a:moveTo>
                <a:cubicBezTo>
                  <a:pt x="1934469" y="2050788"/>
                  <a:pt x="1943982" y="2171332"/>
                  <a:pt x="1943988" y="2171411"/>
                </a:cubicBezTo>
                <a:cubicBezTo>
                  <a:pt x="1934467" y="2266661"/>
                  <a:pt x="1950335" y="2654011"/>
                  <a:pt x="1636152" y="3187411"/>
                </a:cubicBezTo>
                <a:cubicBezTo>
                  <a:pt x="1379093" y="3689061"/>
                  <a:pt x="1353705" y="4171661"/>
                  <a:pt x="1667888" y="4336761"/>
                </a:cubicBezTo>
                <a:cubicBezTo>
                  <a:pt x="1702797" y="4324061"/>
                  <a:pt x="1740880" y="4317711"/>
                  <a:pt x="1782136" y="4317711"/>
                </a:cubicBezTo>
                <a:cubicBezTo>
                  <a:pt x="1782150" y="4317711"/>
                  <a:pt x="1784529" y="4317711"/>
                  <a:pt x="2182006" y="4317711"/>
                </a:cubicBezTo>
                <a:cubicBezTo>
                  <a:pt x="2204220" y="4317711"/>
                  <a:pt x="2229609" y="4320886"/>
                  <a:pt x="2251824" y="4324061"/>
                </a:cubicBezTo>
                <a:cubicBezTo>
                  <a:pt x="2581875" y="4143086"/>
                  <a:pt x="2629478" y="3641436"/>
                  <a:pt x="2324816" y="3054061"/>
                </a:cubicBezTo>
                <a:cubicBezTo>
                  <a:pt x="2036022" y="2469861"/>
                  <a:pt x="1953509" y="2130136"/>
                  <a:pt x="1934467" y="2050761"/>
                </a:cubicBezTo>
                <a:close/>
                <a:moveTo>
                  <a:pt x="228023" y="228023"/>
                </a:moveTo>
                <a:cubicBezTo>
                  <a:pt x="228023" y="228045"/>
                  <a:pt x="228023" y="235607"/>
                  <a:pt x="228023" y="2873150"/>
                </a:cubicBezTo>
                <a:cubicBezTo>
                  <a:pt x="313781" y="2571558"/>
                  <a:pt x="370961" y="2342965"/>
                  <a:pt x="370988" y="2342854"/>
                </a:cubicBezTo>
                <a:cubicBezTo>
                  <a:pt x="370992" y="2342874"/>
                  <a:pt x="371733" y="2346662"/>
                  <a:pt x="513953" y="3073201"/>
                </a:cubicBezTo>
                <a:cubicBezTo>
                  <a:pt x="526662" y="3130359"/>
                  <a:pt x="602910" y="3447901"/>
                  <a:pt x="885663" y="4019477"/>
                </a:cubicBezTo>
                <a:cubicBezTo>
                  <a:pt x="1149355" y="4533896"/>
                  <a:pt x="1187479" y="5016560"/>
                  <a:pt x="987327" y="5346804"/>
                </a:cubicBezTo>
                <a:cubicBezTo>
                  <a:pt x="901548" y="5483347"/>
                  <a:pt x="780822" y="5584960"/>
                  <a:pt x="631503" y="5645293"/>
                </a:cubicBezTo>
                <a:cubicBezTo>
                  <a:pt x="780822" y="5689749"/>
                  <a:pt x="888840" y="5826292"/>
                  <a:pt x="888840" y="5991414"/>
                </a:cubicBezTo>
                <a:cubicBezTo>
                  <a:pt x="888840" y="5991429"/>
                  <a:pt x="888840" y="5992852"/>
                  <a:pt x="888840" y="6134308"/>
                </a:cubicBezTo>
                <a:cubicBezTo>
                  <a:pt x="888840" y="6134319"/>
                  <a:pt x="888840" y="6136371"/>
                  <a:pt x="888840" y="6534412"/>
                </a:cubicBezTo>
                <a:cubicBezTo>
                  <a:pt x="888840" y="6534450"/>
                  <a:pt x="888840" y="6538137"/>
                  <a:pt x="888840" y="6896410"/>
                </a:cubicBezTo>
                <a:cubicBezTo>
                  <a:pt x="888840" y="6896425"/>
                  <a:pt x="888840" y="6898737"/>
                  <a:pt x="888840" y="7255232"/>
                </a:cubicBezTo>
                <a:cubicBezTo>
                  <a:pt x="888840" y="7255257"/>
                  <a:pt x="888840" y="7258151"/>
                  <a:pt x="888840" y="7614055"/>
                </a:cubicBezTo>
                <a:cubicBezTo>
                  <a:pt x="888840" y="7614082"/>
                  <a:pt x="888840" y="7617183"/>
                  <a:pt x="888840" y="7976053"/>
                </a:cubicBezTo>
                <a:cubicBezTo>
                  <a:pt x="888840" y="7976083"/>
                  <a:pt x="888840" y="7979310"/>
                  <a:pt x="888840" y="8334876"/>
                </a:cubicBezTo>
                <a:cubicBezTo>
                  <a:pt x="888840" y="8334904"/>
                  <a:pt x="888840" y="8338092"/>
                  <a:pt x="888840" y="8696874"/>
                </a:cubicBezTo>
                <a:cubicBezTo>
                  <a:pt x="888840" y="8696897"/>
                  <a:pt x="888840" y="8699114"/>
                  <a:pt x="888840" y="8915978"/>
                </a:cubicBezTo>
                <a:cubicBezTo>
                  <a:pt x="888867" y="8915978"/>
                  <a:pt x="892638" y="8915978"/>
                  <a:pt x="1422577" y="8915978"/>
                </a:cubicBezTo>
                <a:cubicBezTo>
                  <a:pt x="1422577" y="8915955"/>
                  <a:pt x="1422577" y="8914415"/>
                  <a:pt x="1422577" y="8814364"/>
                </a:cubicBezTo>
                <a:cubicBezTo>
                  <a:pt x="1422577" y="8814338"/>
                  <a:pt x="1422577" y="8811333"/>
                  <a:pt x="1422577" y="8455542"/>
                </a:cubicBezTo>
                <a:cubicBezTo>
                  <a:pt x="1422577" y="8455513"/>
                  <a:pt x="1422577" y="8452300"/>
                  <a:pt x="1422577" y="8093544"/>
                </a:cubicBezTo>
                <a:cubicBezTo>
                  <a:pt x="1422577" y="8093512"/>
                  <a:pt x="1422577" y="8090172"/>
                  <a:pt x="1422577" y="7734721"/>
                </a:cubicBezTo>
                <a:cubicBezTo>
                  <a:pt x="1422577" y="7734691"/>
                  <a:pt x="1422577" y="7731414"/>
                  <a:pt x="1422577" y="7372723"/>
                </a:cubicBezTo>
                <a:cubicBezTo>
                  <a:pt x="1422577" y="7372691"/>
                  <a:pt x="1422577" y="7369286"/>
                  <a:pt x="1422577" y="7013900"/>
                </a:cubicBezTo>
                <a:cubicBezTo>
                  <a:pt x="1422577" y="7013874"/>
                  <a:pt x="1422577" y="7010790"/>
                  <a:pt x="1422577" y="6655078"/>
                </a:cubicBezTo>
                <a:cubicBezTo>
                  <a:pt x="1422577" y="6655048"/>
                  <a:pt x="1422577" y="6651723"/>
                  <a:pt x="1422577" y="6293079"/>
                </a:cubicBezTo>
                <a:cubicBezTo>
                  <a:pt x="1422577" y="6293057"/>
                  <a:pt x="1422577" y="6290251"/>
                  <a:pt x="1422577" y="5934257"/>
                </a:cubicBezTo>
                <a:cubicBezTo>
                  <a:pt x="1422577" y="5934235"/>
                  <a:pt x="1422577" y="5931346"/>
                  <a:pt x="1422577" y="5572259"/>
                </a:cubicBezTo>
                <a:cubicBezTo>
                  <a:pt x="1422577" y="5572232"/>
                  <a:pt x="1422577" y="5569114"/>
                  <a:pt x="1422577" y="5213436"/>
                </a:cubicBezTo>
                <a:cubicBezTo>
                  <a:pt x="1422577" y="5213412"/>
                  <a:pt x="1422577" y="5210466"/>
                  <a:pt x="1422577" y="4854613"/>
                </a:cubicBezTo>
                <a:cubicBezTo>
                  <a:pt x="1422577" y="4854592"/>
                  <a:pt x="1422577" y="4852628"/>
                  <a:pt x="1422577" y="4676790"/>
                </a:cubicBezTo>
                <a:cubicBezTo>
                  <a:pt x="1422577" y="4667263"/>
                  <a:pt x="1422577" y="4654562"/>
                  <a:pt x="1422577" y="4645035"/>
                </a:cubicBezTo>
                <a:cubicBezTo>
                  <a:pt x="1422577" y="4641860"/>
                  <a:pt x="1422577" y="4641860"/>
                  <a:pt x="1422577" y="4638685"/>
                </a:cubicBezTo>
                <a:cubicBezTo>
                  <a:pt x="1425754" y="4629158"/>
                  <a:pt x="1425754" y="4619632"/>
                  <a:pt x="1428931" y="4610106"/>
                </a:cubicBezTo>
                <a:cubicBezTo>
                  <a:pt x="1428931" y="4606930"/>
                  <a:pt x="1428931" y="4603755"/>
                  <a:pt x="1432108" y="4597404"/>
                </a:cubicBezTo>
                <a:cubicBezTo>
                  <a:pt x="1432108" y="4591053"/>
                  <a:pt x="1432108" y="4587878"/>
                  <a:pt x="1435285" y="4581527"/>
                </a:cubicBezTo>
                <a:cubicBezTo>
                  <a:pt x="1438462" y="4572001"/>
                  <a:pt x="1438462" y="4565650"/>
                  <a:pt x="1441639" y="4559299"/>
                </a:cubicBezTo>
                <a:cubicBezTo>
                  <a:pt x="1441639" y="4556124"/>
                  <a:pt x="1444816" y="4552948"/>
                  <a:pt x="1444816" y="4549773"/>
                </a:cubicBezTo>
                <a:cubicBezTo>
                  <a:pt x="1447993" y="4540246"/>
                  <a:pt x="1454347" y="4527545"/>
                  <a:pt x="1457524" y="4518019"/>
                </a:cubicBezTo>
                <a:cubicBezTo>
                  <a:pt x="1498825" y="4441808"/>
                  <a:pt x="1562365" y="4378300"/>
                  <a:pt x="1641790" y="4346546"/>
                </a:cubicBezTo>
                <a:cubicBezTo>
                  <a:pt x="1498825" y="4295739"/>
                  <a:pt x="1384453" y="4203652"/>
                  <a:pt x="1305028" y="4076635"/>
                </a:cubicBezTo>
                <a:cubicBezTo>
                  <a:pt x="1127115" y="3784496"/>
                  <a:pt x="1168417" y="3333586"/>
                  <a:pt x="1419400" y="2841396"/>
                </a:cubicBezTo>
                <a:cubicBezTo>
                  <a:pt x="1419405" y="2841392"/>
                  <a:pt x="1419457" y="2841339"/>
                  <a:pt x="1420194" y="2840602"/>
                </a:cubicBezTo>
                <a:lnTo>
                  <a:pt x="1425754" y="2835045"/>
                </a:lnTo>
                <a:cubicBezTo>
                  <a:pt x="1425756" y="2835041"/>
                  <a:pt x="1425783" y="2834987"/>
                  <a:pt x="1426151" y="2834251"/>
                </a:cubicBezTo>
                <a:lnTo>
                  <a:pt x="1428931" y="2828694"/>
                </a:lnTo>
                <a:cubicBezTo>
                  <a:pt x="1679888" y="2403232"/>
                  <a:pt x="2026136" y="1031690"/>
                  <a:pt x="2026208" y="1031405"/>
                </a:cubicBezTo>
                <a:cubicBezTo>
                  <a:pt x="2026215" y="1031439"/>
                  <a:pt x="2027175" y="1036341"/>
                  <a:pt x="2169173" y="1761752"/>
                </a:cubicBezTo>
                <a:cubicBezTo>
                  <a:pt x="2181881" y="1818910"/>
                  <a:pt x="2258129" y="2136452"/>
                  <a:pt x="2540883" y="2708028"/>
                </a:cubicBezTo>
                <a:cubicBezTo>
                  <a:pt x="2804574" y="3222446"/>
                  <a:pt x="2839521" y="3705110"/>
                  <a:pt x="2639370" y="4032179"/>
                </a:cubicBezTo>
                <a:cubicBezTo>
                  <a:pt x="2556768" y="4171897"/>
                  <a:pt x="2432865" y="4273511"/>
                  <a:pt x="2286722" y="4333844"/>
                </a:cubicBezTo>
                <a:cubicBezTo>
                  <a:pt x="2432865" y="4378300"/>
                  <a:pt x="2544060" y="4514843"/>
                  <a:pt x="2544060" y="4676790"/>
                </a:cubicBezTo>
                <a:cubicBezTo>
                  <a:pt x="2544060" y="4676808"/>
                  <a:pt x="2544060" y="4678396"/>
                  <a:pt x="2544060" y="4822859"/>
                </a:cubicBezTo>
                <a:cubicBezTo>
                  <a:pt x="2544060" y="4822880"/>
                  <a:pt x="2544060" y="4825687"/>
                  <a:pt x="2544060" y="5222962"/>
                </a:cubicBezTo>
                <a:cubicBezTo>
                  <a:pt x="2544060" y="5222986"/>
                  <a:pt x="2544060" y="5225842"/>
                  <a:pt x="2544060" y="5581785"/>
                </a:cubicBezTo>
                <a:cubicBezTo>
                  <a:pt x="2544060" y="5581806"/>
                  <a:pt x="2544060" y="5584508"/>
                  <a:pt x="2544060" y="5943783"/>
                </a:cubicBezTo>
                <a:cubicBezTo>
                  <a:pt x="2544060" y="5943809"/>
                  <a:pt x="2544060" y="5946733"/>
                  <a:pt x="2544060" y="6302606"/>
                </a:cubicBezTo>
                <a:cubicBezTo>
                  <a:pt x="2544060" y="6302633"/>
                  <a:pt x="2544060" y="6305696"/>
                  <a:pt x="2544060" y="6664604"/>
                </a:cubicBezTo>
                <a:cubicBezTo>
                  <a:pt x="2544060" y="6664642"/>
                  <a:pt x="2544060" y="6668280"/>
                  <a:pt x="2544060" y="7023427"/>
                </a:cubicBezTo>
                <a:cubicBezTo>
                  <a:pt x="2544060" y="7023464"/>
                  <a:pt x="2544060" y="7027000"/>
                  <a:pt x="2544060" y="7382249"/>
                </a:cubicBezTo>
                <a:cubicBezTo>
                  <a:pt x="2544060" y="7382264"/>
                  <a:pt x="2544060" y="7384545"/>
                  <a:pt x="2544060" y="7744247"/>
                </a:cubicBezTo>
                <a:cubicBezTo>
                  <a:pt x="2544060" y="7744274"/>
                  <a:pt x="2544060" y="7747323"/>
                  <a:pt x="2544060" y="8103070"/>
                </a:cubicBezTo>
                <a:cubicBezTo>
                  <a:pt x="2544060" y="8103095"/>
                  <a:pt x="2544060" y="8106107"/>
                  <a:pt x="2544060" y="8465068"/>
                </a:cubicBezTo>
                <a:cubicBezTo>
                  <a:pt x="2544060" y="8465096"/>
                  <a:pt x="2544060" y="8468231"/>
                  <a:pt x="2544060" y="8823891"/>
                </a:cubicBezTo>
                <a:cubicBezTo>
                  <a:pt x="2544060" y="8823905"/>
                  <a:pt x="2544060" y="8825016"/>
                  <a:pt x="2544060" y="8915978"/>
                </a:cubicBezTo>
                <a:cubicBezTo>
                  <a:pt x="2544077" y="8915978"/>
                  <a:pt x="2546848" y="8915978"/>
                  <a:pt x="2992017" y="8915978"/>
                </a:cubicBezTo>
                <a:cubicBezTo>
                  <a:pt x="2992017" y="8915960"/>
                  <a:pt x="2992017" y="8915065"/>
                  <a:pt x="2992017" y="8871522"/>
                </a:cubicBezTo>
                <a:cubicBezTo>
                  <a:pt x="2992017" y="8871495"/>
                  <a:pt x="2992017" y="8868360"/>
                  <a:pt x="2992017" y="8509524"/>
                </a:cubicBezTo>
                <a:cubicBezTo>
                  <a:pt x="2992017" y="8509494"/>
                  <a:pt x="2992017" y="8506233"/>
                  <a:pt x="2992017" y="8150701"/>
                </a:cubicBezTo>
                <a:cubicBezTo>
                  <a:pt x="2992017" y="8150672"/>
                  <a:pt x="2992017" y="8147507"/>
                  <a:pt x="2992017" y="7788703"/>
                </a:cubicBezTo>
                <a:cubicBezTo>
                  <a:pt x="2992017" y="7788673"/>
                  <a:pt x="2992017" y="7785327"/>
                  <a:pt x="2992017" y="7429881"/>
                </a:cubicBezTo>
                <a:cubicBezTo>
                  <a:pt x="2992017" y="7429847"/>
                  <a:pt x="2992017" y="7426352"/>
                  <a:pt x="2992017" y="7071058"/>
                </a:cubicBezTo>
                <a:cubicBezTo>
                  <a:pt x="2992017" y="7071025"/>
                  <a:pt x="2992017" y="7067594"/>
                  <a:pt x="2992017" y="6709060"/>
                </a:cubicBezTo>
                <a:cubicBezTo>
                  <a:pt x="2992017" y="6709025"/>
                  <a:pt x="2992017" y="6705464"/>
                  <a:pt x="2992017" y="6350237"/>
                </a:cubicBezTo>
                <a:cubicBezTo>
                  <a:pt x="2992017" y="6350217"/>
                  <a:pt x="2992017" y="6348301"/>
                  <a:pt x="2992017" y="6172413"/>
                </a:cubicBezTo>
                <a:cubicBezTo>
                  <a:pt x="2992017" y="6162887"/>
                  <a:pt x="2995194" y="6153361"/>
                  <a:pt x="2995194" y="6140659"/>
                </a:cubicBezTo>
                <a:cubicBezTo>
                  <a:pt x="2995194" y="6137484"/>
                  <a:pt x="2995194" y="6137484"/>
                  <a:pt x="2995194" y="6134308"/>
                </a:cubicBezTo>
                <a:cubicBezTo>
                  <a:pt x="2998371" y="6124782"/>
                  <a:pt x="2998371" y="6115256"/>
                  <a:pt x="3001548" y="6105730"/>
                </a:cubicBezTo>
                <a:cubicBezTo>
                  <a:pt x="3001548" y="6102554"/>
                  <a:pt x="3001548" y="6099379"/>
                  <a:pt x="3001548" y="6093028"/>
                </a:cubicBezTo>
                <a:cubicBezTo>
                  <a:pt x="3004725" y="6089852"/>
                  <a:pt x="3004725" y="6083502"/>
                  <a:pt x="3007902" y="6077151"/>
                </a:cubicBezTo>
                <a:cubicBezTo>
                  <a:pt x="3007902" y="6070800"/>
                  <a:pt x="3011079" y="6061274"/>
                  <a:pt x="3014256" y="6054923"/>
                </a:cubicBezTo>
                <a:lnTo>
                  <a:pt x="3017433" y="6048572"/>
                </a:lnTo>
                <a:cubicBezTo>
                  <a:pt x="3020610" y="6035870"/>
                  <a:pt x="3026964" y="6026344"/>
                  <a:pt x="3030141" y="6013642"/>
                </a:cubicBezTo>
                <a:cubicBezTo>
                  <a:pt x="3068265" y="5937432"/>
                  <a:pt x="3134983" y="5877099"/>
                  <a:pt x="3214408" y="5842170"/>
                </a:cubicBezTo>
                <a:cubicBezTo>
                  <a:pt x="3071442" y="5791363"/>
                  <a:pt x="2953893" y="5699276"/>
                  <a:pt x="2877645" y="5572259"/>
                </a:cubicBezTo>
                <a:cubicBezTo>
                  <a:pt x="2699733" y="5280120"/>
                  <a:pt x="2741034" y="4829210"/>
                  <a:pt x="2992017" y="4337019"/>
                </a:cubicBezTo>
                <a:cubicBezTo>
                  <a:pt x="2992019" y="4337016"/>
                  <a:pt x="2992043" y="4336969"/>
                  <a:pt x="2992414" y="4336225"/>
                </a:cubicBezTo>
                <a:lnTo>
                  <a:pt x="2995194" y="4330669"/>
                </a:lnTo>
                <a:cubicBezTo>
                  <a:pt x="2995196" y="4330666"/>
                  <a:pt x="2995223" y="4330612"/>
                  <a:pt x="2995591" y="4329875"/>
                </a:cubicBezTo>
                <a:lnTo>
                  <a:pt x="2998371" y="4324318"/>
                </a:lnTo>
                <a:cubicBezTo>
                  <a:pt x="3249333" y="3898849"/>
                  <a:pt x="3598763" y="2527272"/>
                  <a:pt x="3598825" y="2527029"/>
                </a:cubicBezTo>
                <a:cubicBezTo>
                  <a:pt x="3598826" y="2527038"/>
                  <a:pt x="3599284" y="2529370"/>
                  <a:pt x="3741791" y="3257376"/>
                </a:cubicBezTo>
                <a:cubicBezTo>
                  <a:pt x="3754499" y="3314533"/>
                  <a:pt x="3830747" y="3632076"/>
                  <a:pt x="4113500" y="4203652"/>
                </a:cubicBezTo>
                <a:cubicBezTo>
                  <a:pt x="4377192" y="4718070"/>
                  <a:pt x="4412139" y="5200734"/>
                  <a:pt x="4211987" y="5527803"/>
                </a:cubicBezTo>
                <a:cubicBezTo>
                  <a:pt x="4126208" y="5667521"/>
                  <a:pt x="4005482" y="5769135"/>
                  <a:pt x="3859340" y="5829468"/>
                </a:cubicBezTo>
                <a:cubicBezTo>
                  <a:pt x="4005482" y="5873924"/>
                  <a:pt x="4113500" y="6010467"/>
                  <a:pt x="4113500" y="6172413"/>
                </a:cubicBezTo>
                <a:cubicBezTo>
                  <a:pt x="4113500" y="6172423"/>
                  <a:pt x="4113500" y="6173607"/>
                  <a:pt x="4113500" y="6318483"/>
                </a:cubicBezTo>
                <a:cubicBezTo>
                  <a:pt x="4113500" y="6318505"/>
                  <a:pt x="4113500" y="6321398"/>
                  <a:pt x="4113500" y="6718586"/>
                </a:cubicBezTo>
                <a:cubicBezTo>
                  <a:pt x="4113500" y="6718623"/>
                  <a:pt x="4113500" y="6722204"/>
                  <a:pt x="4113500" y="7077409"/>
                </a:cubicBezTo>
                <a:cubicBezTo>
                  <a:pt x="4113500" y="7077444"/>
                  <a:pt x="4113500" y="7080932"/>
                  <a:pt x="4113500" y="7439407"/>
                </a:cubicBezTo>
                <a:cubicBezTo>
                  <a:pt x="4113500" y="7439445"/>
                  <a:pt x="4113500" y="7443061"/>
                  <a:pt x="4113500" y="7798230"/>
                </a:cubicBezTo>
                <a:cubicBezTo>
                  <a:pt x="4113500" y="7798267"/>
                  <a:pt x="4113500" y="7801818"/>
                  <a:pt x="4113500" y="8160228"/>
                </a:cubicBezTo>
                <a:cubicBezTo>
                  <a:pt x="4113500" y="8160266"/>
                  <a:pt x="4113500" y="8163963"/>
                  <a:pt x="4113500" y="8519050"/>
                </a:cubicBezTo>
                <a:cubicBezTo>
                  <a:pt x="4113500" y="8519077"/>
                  <a:pt x="4113500" y="8522142"/>
                  <a:pt x="4113500" y="8881048"/>
                </a:cubicBezTo>
                <a:cubicBezTo>
                  <a:pt x="4113500" y="8881061"/>
                  <a:pt x="4113500" y="8881748"/>
                  <a:pt x="4113500" y="8915978"/>
                </a:cubicBezTo>
                <a:cubicBezTo>
                  <a:pt x="4113529" y="8915978"/>
                  <a:pt x="4121845" y="8915978"/>
                  <a:pt x="6632865" y="8915978"/>
                </a:cubicBezTo>
                <a:lnTo>
                  <a:pt x="6632865" y="228023"/>
                </a:lnTo>
                <a:cubicBezTo>
                  <a:pt x="6632835" y="228023"/>
                  <a:pt x="6618937" y="228023"/>
                  <a:pt x="228023" y="228023"/>
                </a:cubicBezTo>
                <a:close/>
                <a:moveTo>
                  <a:pt x="0" y="0"/>
                </a:moveTo>
                <a:lnTo>
                  <a:pt x="6860888" y="0"/>
                </a:lnTo>
                <a:lnTo>
                  <a:pt x="6860888" y="9144000"/>
                </a:lnTo>
                <a:lnTo>
                  <a:pt x="4113069" y="9144000"/>
                </a:lnTo>
                <a:lnTo>
                  <a:pt x="3964421" y="9144000"/>
                </a:lnTo>
                <a:lnTo>
                  <a:pt x="3414569" y="9144000"/>
                </a:lnTo>
                <a:lnTo>
                  <a:pt x="2991716" y="9144000"/>
                </a:lnTo>
                <a:lnTo>
                  <a:pt x="2544330" y="9144000"/>
                </a:lnTo>
                <a:lnTo>
                  <a:pt x="2391353" y="9144000"/>
                </a:lnTo>
                <a:lnTo>
                  <a:pt x="1928091" y="9144000"/>
                </a:lnTo>
                <a:lnTo>
                  <a:pt x="1422978" y="9144000"/>
                </a:lnTo>
                <a:lnTo>
                  <a:pt x="889000" y="9144000"/>
                </a:lnTo>
                <a:lnTo>
                  <a:pt x="740352" y="9144000"/>
                </a:lnTo>
                <a:lnTo>
                  <a:pt x="470477" y="9144000"/>
                </a:lnTo>
                <a:lnTo>
                  <a:pt x="0" y="9144000"/>
                </a:lnTo>
                <a:lnTo>
                  <a:pt x="0" y="8836602"/>
                </a:lnTo>
                <a:lnTo>
                  <a:pt x="0" y="8477250"/>
                </a:lnTo>
                <a:lnTo>
                  <a:pt x="0" y="8115011"/>
                </a:lnTo>
                <a:lnTo>
                  <a:pt x="0" y="7757102"/>
                </a:lnTo>
                <a:lnTo>
                  <a:pt x="0" y="7397750"/>
                </a:lnTo>
                <a:lnTo>
                  <a:pt x="0" y="7035511"/>
                </a:lnTo>
                <a:lnTo>
                  <a:pt x="0" y="6677602"/>
                </a:lnTo>
                <a:lnTo>
                  <a:pt x="0" y="6315364"/>
                </a:lnTo>
                <a:lnTo>
                  <a:pt x="0" y="5956011"/>
                </a:lnTo>
                <a:lnTo>
                  <a:pt x="0" y="5823239"/>
                </a:lnTo>
                <a:lnTo>
                  <a:pt x="0" y="5641398"/>
                </a:lnTo>
                <a:lnTo>
                  <a:pt x="0" y="4466648"/>
                </a:lnTo>
                <a:lnTo>
                  <a:pt x="0" y="360651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>
              <a:ln>
                <a:noFill/>
              </a:ln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296940436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 bwMode="ltGray">
          <a:xfrm>
            <a:off x="457200" y="457200"/>
            <a:ext cx="6858000" cy="914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noProof="0" dirty="0"/>
          </a:p>
        </p:txBody>
      </p:sp>
      <p:sp>
        <p:nvSpPr>
          <p:cNvPr id="5" name="Retângulo 5"/>
          <p:cNvSpPr>
            <a:spLocks noChangeArrowheads="1"/>
          </p:cNvSpPr>
          <p:nvPr/>
        </p:nvSpPr>
        <p:spPr bwMode="ltGray">
          <a:xfrm>
            <a:off x="452438" y="457200"/>
            <a:ext cx="6861175" cy="9144000"/>
          </a:xfrm>
          <a:custGeom>
            <a:avLst/>
            <a:gdLst/>
            <a:ahLst/>
            <a:cxnLst/>
            <a:rect l="l" t="t" r="r" b="b"/>
            <a:pathLst>
              <a:path w="6861175" h="9144000">
                <a:moveTo>
                  <a:pt x="2262188" y="4467225"/>
                </a:moveTo>
                <a:cubicBezTo>
                  <a:pt x="2262188" y="4467236"/>
                  <a:pt x="2262188" y="4474293"/>
                  <a:pt x="2262188" y="8915400"/>
                </a:cubicBezTo>
                <a:lnTo>
                  <a:pt x="5391151" y="8915400"/>
                </a:lnTo>
                <a:cubicBezTo>
                  <a:pt x="5391151" y="8915371"/>
                  <a:pt x="5391151" y="8906717"/>
                  <a:pt x="5391151" y="6359525"/>
                </a:cubicBezTo>
                <a:lnTo>
                  <a:pt x="5384798" y="6356350"/>
                </a:lnTo>
                <a:cubicBezTo>
                  <a:pt x="5276793" y="6292850"/>
                  <a:pt x="3939439" y="5546725"/>
                  <a:pt x="3593189" y="5749925"/>
                </a:cubicBezTo>
                <a:cubicBezTo>
                  <a:pt x="3380380" y="5876911"/>
                  <a:pt x="3736055" y="7832280"/>
                  <a:pt x="3736136" y="7832725"/>
                </a:cubicBezTo>
                <a:cubicBezTo>
                  <a:pt x="3736121" y="7832690"/>
                  <a:pt x="3731386" y="7821879"/>
                  <a:pt x="2262188" y="4467225"/>
                </a:cubicBezTo>
                <a:close/>
                <a:moveTo>
                  <a:pt x="1139825" y="4467225"/>
                </a:moveTo>
                <a:lnTo>
                  <a:pt x="228600" y="6553200"/>
                </a:lnTo>
                <a:lnTo>
                  <a:pt x="228600" y="8915400"/>
                </a:lnTo>
                <a:lnTo>
                  <a:pt x="1139825" y="8915400"/>
                </a:lnTo>
                <a:close/>
                <a:moveTo>
                  <a:pt x="2503488" y="3390900"/>
                </a:moveTo>
                <a:cubicBezTo>
                  <a:pt x="3396154" y="4333875"/>
                  <a:pt x="5330793" y="6226175"/>
                  <a:pt x="5391151" y="6353175"/>
                </a:cubicBezTo>
                <a:lnTo>
                  <a:pt x="5391151" y="3406775"/>
                </a:lnTo>
                <a:cubicBezTo>
                  <a:pt x="4650969" y="3962400"/>
                  <a:pt x="2986354" y="3651250"/>
                  <a:pt x="2503488" y="3390900"/>
                </a:cubicBezTo>
                <a:close/>
                <a:moveTo>
                  <a:pt x="898525" y="3390900"/>
                </a:moveTo>
                <a:cubicBezTo>
                  <a:pt x="758825" y="3467100"/>
                  <a:pt x="517525" y="3546475"/>
                  <a:pt x="228600" y="3609975"/>
                </a:cubicBezTo>
                <a:lnTo>
                  <a:pt x="228600" y="4083050"/>
                </a:lnTo>
                <a:cubicBezTo>
                  <a:pt x="479425" y="3825875"/>
                  <a:pt x="711200" y="3587750"/>
                  <a:pt x="898525" y="3390900"/>
                </a:cubicBezTo>
                <a:close/>
                <a:moveTo>
                  <a:pt x="228600" y="1530350"/>
                </a:moveTo>
                <a:lnTo>
                  <a:pt x="228600" y="2390775"/>
                </a:lnTo>
                <a:cubicBezTo>
                  <a:pt x="577850" y="2444750"/>
                  <a:pt x="901700" y="2466975"/>
                  <a:pt x="1136650" y="2479675"/>
                </a:cubicBezTo>
                <a:cubicBezTo>
                  <a:pt x="1209675" y="2397125"/>
                  <a:pt x="1308100" y="2333625"/>
                  <a:pt x="1422400" y="2298700"/>
                </a:cubicBezTo>
                <a:cubicBezTo>
                  <a:pt x="1174750" y="2114550"/>
                  <a:pt x="723900" y="1797050"/>
                  <a:pt x="228600" y="1530350"/>
                </a:cubicBezTo>
                <a:close/>
                <a:moveTo>
                  <a:pt x="4619284" y="1057275"/>
                </a:moveTo>
                <a:cubicBezTo>
                  <a:pt x="3748923" y="1057275"/>
                  <a:pt x="2475147" y="1930400"/>
                  <a:pt x="1979613" y="2298700"/>
                </a:cubicBezTo>
                <a:cubicBezTo>
                  <a:pt x="2093967" y="2333625"/>
                  <a:pt x="2195615" y="2397125"/>
                  <a:pt x="2265498" y="2479675"/>
                </a:cubicBezTo>
                <a:cubicBezTo>
                  <a:pt x="2853151" y="2451100"/>
                  <a:pt x="3971278" y="2339975"/>
                  <a:pt x="4755874" y="1908175"/>
                </a:cubicBezTo>
                <a:cubicBezTo>
                  <a:pt x="5076700" y="1733550"/>
                  <a:pt x="5254584" y="1593850"/>
                  <a:pt x="5343526" y="1489075"/>
                </a:cubicBezTo>
                <a:cubicBezTo>
                  <a:pt x="5206937" y="1200150"/>
                  <a:pt x="4968699" y="1057275"/>
                  <a:pt x="4619284" y="1057275"/>
                </a:cubicBezTo>
                <a:close/>
                <a:moveTo>
                  <a:pt x="228600" y="228600"/>
                </a:moveTo>
                <a:cubicBezTo>
                  <a:pt x="228600" y="228650"/>
                  <a:pt x="228600" y="236014"/>
                  <a:pt x="228600" y="1320800"/>
                </a:cubicBezTo>
                <a:cubicBezTo>
                  <a:pt x="898857" y="1670050"/>
                  <a:pt x="1496053" y="2117725"/>
                  <a:pt x="1686648" y="2266950"/>
                </a:cubicBezTo>
                <a:lnTo>
                  <a:pt x="1702531" y="2266950"/>
                </a:lnTo>
                <a:lnTo>
                  <a:pt x="1715237" y="2266950"/>
                </a:lnTo>
                <a:cubicBezTo>
                  <a:pt x="2042424" y="2009775"/>
                  <a:pt x="3567180" y="873125"/>
                  <a:pt x="4618627" y="873125"/>
                </a:cubicBezTo>
                <a:cubicBezTo>
                  <a:pt x="6264093" y="873125"/>
                  <a:pt x="6324448" y="2759075"/>
                  <a:pt x="5574776" y="3292475"/>
                </a:cubicBezTo>
                <a:cubicBezTo>
                  <a:pt x="5574776" y="3292497"/>
                  <a:pt x="5574776" y="3303359"/>
                  <a:pt x="5574776" y="8915400"/>
                </a:cubicBezTo>
                <a:cubicBezTo>
                  <a:pt x="5574806" y="8915400"/>
                  <a:pt x="5580325" y="8915400"/>
                  <a:pt x="6632575" y="8915400"/>
                </a:cubicBezTo>
                <a:lnTo>
                  <a:pt x="6632575" y="228600"/>
                </a:lnTo>
                <a:cubicBezTo>
                  <a:pt x="6632494" y="228600"/>
                  <a:pt x="6609643" y="228600"/>
                  <a:pt x="228600" y="228600"/>
                </a:cubicBezTo>
                <a:close/>
                <a:moveTo>
                  <a:pt x="0" y="0"/>
                </a:moveTo>
                <a:lnTo>
                  <a:pt x="6861175" y="0"/>
                </a:lnTo>
                <a:lnTo>
                  <a:pt x="6861175" y="9144000"/>
                </a:lnTo>
                <a:lnTo>
                  <a:pt x="0" y="9144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439512"/>
            <a:ext cx="6400800" cy="6368392"/>
          </a:xfrm>
        </p:spPr>
        <p:txBody>
          <a:bodyPr rtlCol="0" anchor="ctr">
            <a:noAutofit/>
          </a:bodyPr>
          <a:lstStyle>
            <a:lvl1pPr algn="ctr" rtl="0">
              <a:defRPr sz="47500" b="1" cap="all" baseline="0">
                <a:ln w="88900">
                  <a:noFill/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t-PT" noProof="0" dirty="0" smtClean="0"/>
              <a:t>x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70195087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noProof="0" dirty="0" smtClean="0"/>
              <a:t>Clique para editar o estilo</a:t>
            </a:r>
            <a:endParaRPr lang="pt-PT" noProof="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6B23-C612-463A-A3E0-736B583E7EFE}" type="datetime1">
              <a:rPr lang="pt-PT" smtClean="0"/>
              <a:pPr/>
              <a:t>13-12-2013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PT" noProof="0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24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21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1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pt-PT" dirty="0"/>
              <a:t>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8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t-PT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8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IXA DE ANIVERSÁRIO">
  <a:themeElements>
    <a:clrScheme name="Birthday Banner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54BDE2"/>
      </a:accent1>
      <a:accent2>
        <a:srgbClr val="FE4971"/>
      </a:accent2>
      <a:accent3>
        <a:srgbClr val="B4E844"/>
      </a:accent3>
      <a:accent4>
        <a:srgbClr val="FF9443"/>
      </a:accent4>
      <a:accent5>
        <a:srgbClr val="A462B9"/>
      </a:accent5>
      <a:accent6>
        <a:srgbClr val="4BEBAE"/>
      </a:accent6>
      <a:hlink>
        <a:srgbClr val="54BDE2"/>
      </a:hlink>
      <a:folHlink>
        <a:srgbClr val="B2B2B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Birthday Banner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54BDE2"/>
      </a:accent1>
      <a:accent2>
        <a:srgbClr val="FE4971"/>
      </a:accent2>
      <a:accent3>
        <a:srgbClr val="B4E844"/>
      </a:accent3>
      <a:accent4>
        <a:srgbClr val="FF9443"/>
      </a:accent4>
      <a:accent5>
        <a:srgbClr val="A462B9"/>
      </a:accent5>
      <a:accent6>
        <a:srgbClr val="4BEBAE"/>
      </a:accent6>
      <a:hlink>
        <a:srgbClr val="54BDE2"/>
      </a:hlink>
      <a:folHlink>
        <a:srgbClr val="B2B2B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irthday Banner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54BDE2"/>
      </a:accent1>
      <a:accent2>
        <a:srgbClr val="FE4971"/>
      </a:accent2>
      <a:accent3>
        <a:srgbClr val="B4E844"/>
      </a:accent3>
      <a:accent4>
        <a:srgbClr val="FF9443"/>
      </a:accent4>
      <a:accent5>
        <a:srgbClr val="A462B9"/>
      </a:accent5>
      <a:accent6>
        <a:srgbClr val="4BEBAE"/>
      </a:accent6>
      <a:hlink>
        <a:srgbClr val="54BDE2"/>
      </a:hlink>
      <a:folHlink>
        <a:srgbClr val="B2B2B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2D8CCE-FC4F-442F-BA6B-55970858F1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E862C0D-75E4-42FC-A6AC-ECDC7C592A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4C07ED-A8BC-4FAA-8CF3-D61255C8E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Personalizados</PresentationFormat>
  <Paragraphs>27</Paragraphs>
  <Slides>9</Slides>
  <Notes>9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2" baseType="lpstr">
      <vt:lpstr>Arial</vt:lpstr>
      <vt:lpstr>Arial Black</vt:lpstr>
      <vt:lpstr>FAIXA DE ANIVERSÁRIO</vt:lpstr>
      <vt:lpstr>P</vt:lpstr>
      <vt:lpstr>A</vt:lpstr>
      <vt:lpstr>R</vt:lpstr>
      <vt:lpstr>A</vt:lpstr>
      <vt:lpstr>B</vt:lpstr>
      <vt:lpstr>É</vt:lpstr>
      <vt:lpstr>N</vt:lpstr>
      <vt:lpstr>s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2013-07-31T02:03:14Z</dcterms:created>
  <dcterms:modified xsi:type="dcterms:W3CDTF">2013-12-13T06:58:41Z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