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147" autoAdjust="0"/>
  </p:normalViewPr>
  <p:slideViewPr>
    <p:cSldViewPr snapToGrid="0">
      <p:cViewPr varScale="1">
        <p:scale>
          <a:sx n="87" d="100"/>
          <a:sy n="87" d="100"/>
        </p:scale>
        <p:origin x="1896" y="8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126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3" name="Marcador de Posição de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pt-PT" sz="1200"/>
            </a:lvl1pPr>
          </a:lstStyle>
          <a:p>
            <a:fld id="{00A65721-4AD9-4F4E-91E4-B38E00E4EEF4}" type="datetimeFigureOut">
              <a:rPr lang="pt-PT"/>
              <a:t>17/12/2013</a:t>
            </a:fld>
            <a:endParaRPr lang="pt-PT" dirty="0"/>
          </a:p>
        </p:txBody>
      </p:sp>
      <p:sp>
        <p:nvSpPr>
          <p:cNvPr id="4" name="Marcador de Posição de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5" name="Marcador de Posição de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pt-PT" sz="1200"/>
            </a:lvl1pPr>
          </a:lstStyle>
          <a:p>
            <a:fld id="{09D8C508-A143-4FC7-94DD-2868E3E037EE}" type="slidenum">
              <a:rPr lang="pt-PT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6916097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3" name="Marcador de Posição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pt-PT" sz="1200"/>
            </a:lvl1pPr>
          </a:lstStyle>
          <a:p>
            <a:fld id="{95DC5D78-39BE-4C7D-9783-22D5EAEFC7B2}" type="datetimeFigureOut">
              <a:rPr lang="pt-PT"/>
              <a:t>17/12/2013</a:t>
            </a:fld>
            <a:endParaRPr lang="pt-PT" dirty="0"/>
          </a:p>
        </p:txBody>
      </p:sp>
      <p:sp>
        <p:nvSpPr>
          <p:cNvPr id="4" name="Marcador de Posição de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 dirty="0"/>
          </a:p>
        </p:txBody>
      </p:sp>
      <p:sp>
        <p:nvSpPr>
          <p:cNvPr id="5" name="Marcador de Posição das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6" name="Marcador de Posição de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pt-PT" sz="1200"/>
            </a:lvl1pPr>
          </a:lstStyle>
          <a:p>
            <a:endParaRPr lang="pt-PT" dirty="0"/>
          </a:p>
        </p:txBody>
      </p:sp>
      <p:sp>
        <p:nvSpPr>
          <p:cNvPr id="7" name="Marcador de Posição de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pt-PT" sz="1200"/>
            </a:lvl1pPr>
          </a:lstStyle>
          <a:p>
            <a:fld id="{41EFBA75-BA90-4A61-9717-741EDD6841F0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06015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t-PT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as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Não seja tímido! Para adicionar a sua própria mensagem ou para indicar de quem é este cartão, selecione o texto nesta página e introduza o seu texto. (O texto na parte superior irá virar-se ao contrário sozinho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4" name="Marcador de Posição de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7312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as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Não seja tímido! Para adicionar a sua própria mensagem ou para indicar de quem é este cartão, selecione o texto nesta página e introduza o seu texto. (O texto na parte superior irá virar-se ao contrário sozinho</a:t>
            </a:r>
            <a:r>
              <a:rPr lang="pt-PT" dirty="0" smtClean="0"/>
              <a:t>.)</a:t>
            </a:r>
            <a:endParaRPr lang="pt-PT" dirty="0"/>
          </a:p>
        </p:txBody>
      </p:sp>
      <p:sp>
        <p:nvSpPr>
          <p:cNvPr id="4" name="Marcador de Posição de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EFBA75-BA90-4A61-9717-741EDD6841F0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84630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Fo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 userDrawn="1"/>
        </p:nvGrpSpPr>
        <p:grpSpPr>
          <a:xfrm>
            <a:off x="456509" y="5467350"/>
            <a:ext cx="6859382" cy="4140874"/>
            <a:chOff x="438912" y="5467350"/>
            <a:chExt cx="6859382" cy="4140874"/>
          </a:xfrm>
        </p:grpSpPr>
        <p:sp>
          <p:nvSpPr>
            <p:cNvPr id="32" name="Retângulo 5"/>
            <p:cNvSpPr>
              <a:spLocks noChangeArrowheads="1"/>
            </p:cNvSpPr>
            <p:nvPr userDrawn="1"/>
          </p:nvSpPr>
          <p:spPr bwMode="auto">
            <a:xfrm>
              <a:off x="438912" y="5467350"/>
              <a:ext cx="6858000" cy="414087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pt-PT" dirty="0"/>
            </a:p>
          </p:txBody>
        </p:sp>
        <p:pic>
          <p:nvPicPr>
            <p:cNvPr id="33" name="Imagem 32"/>
            <p:cNvPicPr preferRelativeResize="0">
              <a:picLocks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40294" y="5467350"/>
              <a:ext cx="6858000" cy="4140874"/>
            </a:xfrm>
            <a:prstGeom prst="rect">
              <a:avLst/>
            </a:prstGeom>
          </p:spPr>
        </p:pic>
      </p:grpSp>
      <p:sp>
        <p:nvSpPr>
          <p:cNvPr id="34" name="Retângulo 5"/>
          <p:cNvSpPr>
            <a:spLocks noChangeArrowheads="1"/>
          </p:cNvSpPr>
          <p:nvPr userDrawn="1"/>
        </p:nvSpPr>
        <p:spPr bwMode="auto">
          <a:xfrm>
            <a:off x="457200" y="6438608"/>
            <a:ext cx="6858000" cy="2083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35" name="Forma livre 13"/>
          <p:cNvSpPr>
            <a:spLocks/>
          </p:cNvSpPr>
          <p:nvPr userDrawn="1"/>
        </p:nvSpPr>
        <p:spPr bwMode="auto">
          <a:xfrm>
            <a:off x="1153838" y="5940451"/>
            <a:ext cx="5464725" cy="3049081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bg1"/>
          </a:solidFill>
          <a:ln w="88900">
            <a:solidFill>
              <a:schemeClr val="accent1"/>
            </a:solidFill>
            <a:miter lim="800000"/>
          </a:ln>
          <a:effectLst>
            <a:outerShdw blurRad="863600" dir="5400000" algn="ctr" rotWithShape="0">
              <a:prstClr val="black">
                <a:alpha val="7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38" name="Marcador de Posição de Texto 37"/>
          <p:cNvSpPr>
            <a:spLocks noGrp="1"/>
          </p:cNvSpPr>
          <p:nvPr>
            <p:ph type="body" sz="quarter" idx="10" hasCustomPrompt="1"/>
          </p:nvPr>
        </p:nvSpPr>
        <p:spPr>
          <a:xfrm>
            <a:off x="1755183" y="6330559"/>
            <a:ext cx="4262034" cy="2062060"/>
          </a:xfrm>
        </p:spPr>
        <p:txBody>
          <a:bodyPr anchor="ctr">
            <a:noAutofit/>
          </a:bodyPr>
          <a:lstStyle>
            <a:lvl1pPr marL="0" indent="0" algn="ctr" latinLnBrk="0">
              <a:lnSpc>
                <a:spcPct val="95000"/>
              </a:lnSpc>
              <a:spcBef>
                <a:spcPts val="0"/>
              </a:spcBef>
              <a:buNone/>
              <a:defRPr lang="pt-PT" sz="6000" cap="none" baseline="0">
                <a:solidFill>
                  <a:schemeClr val="tx1"/>
                </a:solidFill>
                <a:effectLst>
                  <a:outerShdw dist="38100" dir="8100000" algn="ctr" rotWithShape="0">
                    <a:schemeClr val="bg2">
                      <a:lumMod val="75000"/>
                    </a:schemeClr>
                  </a:outerShdw>
                </a:effectLst>
                <a:latin typeface="+mj-lt"/>
              </a:defRPr>
            </a:lvl1pPr>
            <a:lvl2pPr marL="38862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pt-PT" dirty="0"/>
              <a:t>Clique para editar o texto</a:t>
            </a:r>
          </a:p>
        </p:txBody>
      </p:sp>
      <p:sp>
        <p:nvSpPr>
          <p:cNvPr id="17" name="Forma livre 13"/>
          <p:cNvSpPr>
            <a:spLocks/>
          </p:cNvSpPr>
          <p:nvPr userDrawn="1"/>
        </p:nvSpPr>
        <p:spPr bwMode="auto">
          <a:xfrm>
            <a:off x="3201742" y="824853"/>
            <a:ext cx="1368916" cy="830769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accent1"/>
          </a:solidFill>
          <a:ln w="88900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44" name="Marcador de Posição de Texto 37"/>
          <p:cNvSpPr>
            <a:spLocks noGrp="1"/>
          </p:cNvSpPr>
          <p:nvPr>
            <p:ph type="body" sz="quarter" idx="11" hasCustomPrompt="1"/>
          </p:nvPr>
        </p:nvSpPr>
        <p:spPr>
          <a:xfrm rot="10800000">
            <a:off x="3201742" y="821966"/>
            <a:ext cx="1368916" cy="833656"/>
          </a:xfrm>
        </p:spPr>
        <p:txBody>
          <a:bodyPr anchor="ctr">
            <a:noAutofit/>
          </a:bodyPr>
          <a:lstStyle>
            <a:lvl1pPr marL="0" indent="0" algn="ctr" latinLnBrk="0">
              <a:spcBef>
                <a:spcPts val="0"/>
              </a:spcBef>
              <a:buNone/>
              <a:defRPr lang="pt-PT" sz="4800" cap="none" baseline="0">
                <a:solidFill>
                  <a:schemeClr val="bg1"/>
                </a:solidFill>
                <a:latin typeface="+mj-lt"/>
              </a:defRPr>
            </a:lvl1pPr>
            <a:lvl2pPr marL="38862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pt-PT" dirty="0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4428474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ágina de De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13"/>
          <p:cNvSpPr>
            <a:spLocks/>
          </p:cNvSpPr>
          <p:nvPr userDrawn="1"/>
        </p:nvSpPr>
        <p:spPr bwMode="auto">
          <a:xfrm>
            <a:off x="715351" y="1435030"/>
            <a:ext cx="6341698" cy="2141023"/>
          </a:xfrm>
          <a:custGeom>
            <a:avLst/>
            <a:gdLst>
              <a:gd name="T0" fmla="*/ 1779 w 1779"/>
              <a:gd name="T1" fmla="*/ 771 h 1542"/>
              <a:gd name="T2" fmla="*/ 1713 w 1779"/>
              <a:gd name="T3" fmla="*/ 489 h 1542"/>
              <a:gd name="T4" fmla="*/ 1594 w 1779"/>
              <a:gd name="T5" fmla="*/ 356 h 1542"/>
              <a:gd name="T6" fmla="*/ 1415 w 1779"/>
              <a:gd name="T7" fmla="*/ 95 h 1542"/>
              <a:gd name="T8" fmla="*/ 889 w 1779"/>
              <a:gd name="T9" fmla="*/ 0 h 1542"/>
              <a:gd name="T10" fmla="*/ 364 w 1779"/>
              <a:gd name="T11" fmla="*/ 95 h 1542"/>
              <a:gd name="T12" fmla="*/ 185 w 1779"/>
              <a:gd name="T13" fmla="*/ 356 h 1542"/>
              <a:gd name="T14" fmla="*/ 65 w 1779"/>
              <a:gd name="T15" fmla="*/ 489 h 1542"/>
              <a:gd name="T16" fmla="*/ 0 w 1779"/>
              <a:gd name="T17" fmla="*/ 771 h 1542"/>
              <a:gd name="T18" fmla="*/ 65 w 1779"/>
              <a:gd name="T19" fmla="*/ 1053 h 1542"/>
              <a:gd name="T20" fmla="*/ 185 w 1779"/>
              <a:gd name="T21" fmla="*/ 1186 h 1542"/>
              <a:gd name="T22" fmla="*/ 364 w 1779"/>
              <a:gd name="T23" fmla="*/ 1447 h 1542"/>
              <a:gd name="T24" fmla="*/ 889 w 1779"/>
              <a:gd name="T25" fmla="*/ 1542 h 1542"/>
              <a:gd name="T26" fmla="*/ 1415 w 1779"/>
              <a:gd name="T27" fmla="*/ 1447 h 1542"/>
              <a:gd name="T28" fmla="*/ 1594 w 1779"/>
              <a:gd name="T29" fmla="*/ 1186 h 1542"/>
              <a:gd name="T30" fmla="*/ 1713 w 1779"/>
              <a:gd name="T31" fmla="*/ 1053 h 1542"/>
              <a:gd name="T32" fmla="*/ 1779 w 1779"/>
              <a:gd name="T33" fmla="*/ 771 h 15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779" h="1542">
                <a:moveTo>
                  <a:pt x="1779" y="771"/>
                </a:moveTo>
                <a:cubicBezTo>
                  <a:pt x="1660" y="706"/>
                  <a:pt x="1717" y="658"/>
                  <a:pt x="1713" y="489"/>
                </a:cubicBezTo>
                <a:cubicBezTo>
                  <a:pt x="1709" y="319"/>
                  <a:pt x="1594" y="356"/>
                  <a:pt x="1594" y="356"/>
                </a:cubicBezTo>
                <a:cubicBezTo>
                  <a:pt x="1594" y="356"/>
                  <a:pt x="1712" y="88"/>
                  <a:pt x="1415" y="95"/>
                </a:cubicBezTo>
                <a:cubicBezTo>
                  <a:pt x="1117" y="102"/>
                  <a:pt x="971" y="279"/>
                  <a:pt x="889" y="0"/>
                </a:cubicBezTo>
                <a:cubicBezTo>
                  <a:pt x="808" y="279"/>
                  <a:pt x="661" y="102"/>
                  <a:pt x="364" y="95"/>
                </a:cubicBezTo>
                <a:cubicBezTo>
                  <a:pt x="66" y="88"/>
                  <a:pt x="185" y="356"/>
                  <a:pt x="185" y="356"/>
                </a:cubicBezTo>
                <a:cubicBezTo>
                  <a:pt x="185" y="356"/>
                  <a:pt x="69" y="319"/>
                  <a:pt x="65" y="489"/>
                </a:cubicBezTo>
                <a:cubicBezTo>
                  <a:pt x="61" y="658"/>
                  <a:pt x="118" y="706"/>
                  <a:pt x="0" y="771"/>
                </a:cubicBezTo>
                <a:cubicBezTo>
                  <a:pt x="118" y="836"/>
                  <a:pt x="61" y="884"/>
                  <a:pt x="65" y="1053"/>
                </a:cubicBezTo>
                <a:cubicBezTo>
                  <a:pt x="69" y="1223"/>
                  <a:pt x="185" y="1186"/>
                  <a:pt x="185" y="1186"/>
                </a:cubicBezTo>
                <a:cubicBezTo>
                  <a:pt x="185" y="1186"/>
                  <a:pt x="66" y="1454"/>
                  <a:pt x="364" y="1447"/>
                </a:cubicBezTo>
                <a:cubicBezTo>
                  <a:pt x="661" y="1440"/>
                  <a:pt x="808" y="1263"/>
                  <a:pt x="889" y="1542"/>
                </a:cubicBezTo>
                <a:cubicBezTo>
                  <a:pt x="971" y="1263"/>
                  <a:pt x="1117" y="1440"/>
                  <a:pt x="1415" y="1447"/>
                </a:cubicBezTo>
                <a:cubicBezTo>
                  <a:pt x="1712" y="1454"/>
                  <a:pt x="1594" y="1186"/>
                  <a:pt x="1594" y="1186"/>
                </a:cubicBezTo>
                <a:cubicBezTo>
                  <a:pt x="1594" y="1186"/>
                  <a:pt x="1709" y="1223"/>
                  <a:pt x="1713" y="1053"/>
                </a:cubicBezTo>
                <a:cubicBezTo>
                  <a:pt x="1717" y="884"/>
                  <a:pt x="1660" y="836"/>
                  <a:pt x="1779" y="771"/>
                </a:cubicBezTo>
                <a:close/>
              </a:path>
            </a:pathLst>
          </a:custGeom>
          <a:solidFill>
            <a:schemeClr val="accent1"/>
          </a:solidFill>
          <a:ln w="88900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dirty="0"/>
          </a:p>
        </p:txBody>
      </p:sp>
      <p:sp>
        <p:nvSpPr>
          <p:cNvPr id="38" name="Marcador de Posição de Texto 37"/>
          <p:cNvSpPr>
            <a:spLocks noGrp="1"/>
          </p:cNvSpPr>
          <p:nvPr userDrawn="1">
            <p:ph type="body" sz="quarter" idx="10"/>
          </p:nvPr>
        </p:nvSpPr>
        <p:spPr>
          <a:xfrm rot="10800000">
            <a:off x="1054768" y="1738094"/>
            <a:ext cx="5662864" cy="1553884"/>
          </a:xfrm>
        </p:spPr>
        <p:txBody>
          <a:bodyPr anchor="ctr">
            <a:noAutofit/>
          </a:bodyPr>
          <a:lstStyle>
            <a:lvl1pPr marL="0" indent="0" algn="ctr" latinLnBrk="0">
              <a:spcBef>
                <a:spcPts val="0"/>
              </a:spcBef>
              <a:buNone/>
              <a:defRPr lang="pt-PT" sz="4200" cap="none" baseline="0">
                <a:solidFill>
                  <a:schemeClr val="bg1"/>
                </a:solidFill>
                <a:latin typeface="+mj-lt"/>
              </a:defRPr>
            </a:lvl1pPr>
            <a:lvl2pPr marL="38862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2pPr>
            <a:lvl3pPr marL="77724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3pPr>
            <a:lvl4pPr marL="116586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4pPr>
            <a:lvl5pPr marL="1554480" indent="0" algn="r" latinLnBrk="0">
              <a:buNone/>
              <a:defRPr lang="pt-PT" sz="2800" cap="all" baseline="0">
                <a:solidFill>
                  <a:schemeClr val="bg1"/>
                </a:solidFill>
                <a:latin typeface="+mj-lt"/>
              </a:defRPr>
            </a:lvl5pPr>
          </a:lstStyle>
          <a:p>
            <a:pPr lvl="0"/>
            <a:r>
              <a:rPr lang="pt-PT" dirty="0"/>
              <a:t>Clique para editar os estilos</a:t>
            </a:r>
          </a:p>
        </p:txBody>
      </p:sp>
    </p:spTree>
    <p:extLst>
      <p:ext uri="{BB962C8B-B14F-4D97-AF65-F5344CB8AC3E}">
        <p14:creationId xmlns:p14="http://schemas.microsoft.com/office/powerpoint/2010/main" val="319557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Título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/>
              <a:t>Clique para editar o estilo</a:t>
            </a:r>
          </a:p>
        </p:txBody>
      </p:sp>
      <p:sp>
        <p:nvSpPr>
          <p:cNvPr id="3" name="Marcador de Posição de Texto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/>
              <a:t>Clique para editar os estilos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e Data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pt-PT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0A475-792E-49D8-A3BF-562786D15E81}" type="datetimeFigureOut">
              <a:rPr lang="pt-PT"/>
              <a:t>17/12/2013</a:t>
            </a:fld>
            <a:endParaRPr lang="pt-PT" dirty="0"/>
          </a:p>
        </p:txBody>
      </p:sp>
      <p:sp>
        <p:nvSpPr>
          <p:cNvPr id="5" name="Marcador de Posição de Rodapé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pt-PT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Marcador de Posição de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pt-PT"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5FB2E-A192-40A4-8E73-CB7FF38F46A2}" type="slidenum">
              <a:rPr lang="pt-PT" smtClean="0"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893212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lang="pt-PT"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lang="pt-PT"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pt-PT"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pt-PT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777240" rtl="0" eaLnBrk="1" latinLnBrk="0" hangingPunct="1"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lang="pt-PT"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Posição de Texto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PT" dirty="0"/>
              <a:t>feliz aniversário</a:t>
            </a:r>
          </a:p>
        </p:txBody>
      </p:sp>
      <p:sp>
        <p:nvSpPr>
          <p:cNvPr id="8" name="Marcador de Posição de Texto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t-PT" dirty="0" smtClean="0"/>
              <a:t>18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39558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PT" dirty="0"/>
              <a:t>feliz </a:t>
            </a:r>
            <a:r>
              <a:rPr lang="pt-PT" dirty="0" smtClean="0"/>
              <a:t>18º </a:t>
            </a:r>
            <a:r>
              <a:rPr lang="pt-PT" dirty="0"/>
              <a:t>aniversário</a:t>
            </a:r>
          </a:p>
        </p:txBody>
      </p:sp>
    </p:spTree>
    <p:extLst>
      <p:ext uri="{BB962C8B-B14F-4D97-AF65-F5344CB8AC3E}">
        <p14:creationId xmlns:p14="http://schemas.microsoft.com/office/powerpoint/2010/main" val="274829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rtão de Aniversário com Fita de Cor Lilás">
  <a:themeElements>
    <a:clrScheme name="Fita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dayCardPrplRibbon.potx" id="{54DE01EA-B542-42FE-BBD8-EF82F823887C}" vid="{10AC4841-01EB-4DCA-8B15-9B9F1D5044B4}"/>
    </a:ext>
  </a:extLst>
</a:theme>
</file>

<file path=ppt/theme/theme2.xml><?xml version="1.0" encoding="utf-8"?>
<a:theme xmlns:a="http://schemas.openxmlformats.org/drawingml/2006/main" name="Office Theme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ibbon">
      <a:dk1>
        <a:sysClr val="windowText" lastClr="000000"/>
      </a:dk1>
      <a:lt1>
        <a:srgbClr val="FFFFFF"/>
      </a:lt1>
      <a:dk2>
        <a:srgbClr val="3F3F3F"/>
      </a:dk2>
      <a:lt2>
        <a:srgbClr val="E7E6E6"/>
      </a:lt2>
      <a:accent1>
        <a:srgbClr val="8F628F"/>
      </a:accent1>
      <a:accent2>
        <a:srgbClr val="E1B33D"/>
      </a:accent2>
      <a:accent3>
        <a:srgbClr val="698F99"/>
      </a:accent3>
      <a:accent4>
        <a:srgbClr val="D2541B"/>
      </a:accent4>
      <a:accent5>
        <a:srgbClr val="4A6FA2"/>
      </a:accent5>
      <a:accent6>
        <a:srgbClr val="A5A14B"/>
      </a:accent6>
      <a:hlink>
        <a:srgbClr val="698F99"/>
      </a:hlink>
      <a:folHlink>
        <a:srgbClr val="808080"/>
      </a:folHlink>
    </a:clrScheme>
    <a:fontScheme name="Century">
      <a:majorFont>
        <a:latin typeface="Century"/>
        <a:ea typeface=""/>
        <a:cs typeface=""/>
      </a:majorFont>
      <a:minorFont>
        <a:latin typeface="Centur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74BFAAD-713C-42E1-8EFC-A134DEA70B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33C5F75-376A-4EE3-88D7-C9B57E11BA5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647CD0-FDA2-40A5-8CF4-962DE78A1A0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</Words>
  <Application>Microsoft Office PowerPoint</Application>
  <PresentationFormat>Personalizados</PresentationFormat>
  <Paragraphs>7</Paragraphs>
  <Slides>2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5" baseType="lpstr">
      <vt:lpstr>Arial</vt:lpstr>
      <vt:lpstr>Century</vt:lpstr>
      <vt:lpstr>Cartão de Aniversário com Fita de Cor Lilás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2013-07-31T02:00:19Z</dcterms:created>
  <dcterms:modified xsi:type="dcterms:W3CDTF">2013-12-17T14:39:36Z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