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6" r:id="rId21"/>
  </p:sldIdLst>
  <p:sldSz cx="7772400" cy="10058400"/>
  <p:notesSz cx="6858000" cy="9144000"/>
  <p:defaultTextStyle>
    <a:defPPr rtl="0">
      <a:defRPr lang="pt-P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434" autoAdjust="0"/>
  </p:normalViewPr>
  <p:slideViewPr>
    <p:cSldViewPr>
      <p:cViewPr varScale="1">
        <p:scale>
          <a:sx n="68" d="100"/>
          <a:sy n="68" d="100"/>
        </p:scale>
        <p:origin x="246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0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AB26F77-5456-49D1-867B-5D960A013715}" type="datetime1">
              <a:rPr lang="pt-PT" smtClean="0"/>
              <a:pPr algn="r" rtl="0"/>
              <a:t>29/01/2014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C778805-8F12-4F7E-9E04-862AEC98AAB9}" type="datetime1">
              <a:rPr lang="pt-PT" smtClean="0"/>
              <a:pPr/>
              <a:t>29/01/2014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21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81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xão Reta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Arredondad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1" name="Conexão Reta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osango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1320" dirty="0" smtClean="0"/>
              <a:t>Corte pela linha delimitada</a:t>
            </a:r>
            <a:r>
              <a:rPr lang="pt-PT" sz="1320" baseline="0" dirty="0" smtClean="0"/>
              <a:t> por pontos</a:t>
            </a:r>
            <a:endParaRPr lang="pt-PT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4" name="Conexão Ret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0" name="Conexão Ret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1320" dirty="0" smtClean="0"/>
              <a:t>Corte pela linha delimitada</a:t>
            </a:r>
            <a:r>
              <a:rPr lang="pt-PT" sz="1320" baseline="0" dirty="0" smtClean="0"/>
              <a:t> por pontos</a:t>
            </a:r>
            <a:endParaRPr lang="pt-PT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4" name="Conexão Ret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0" name="Conexão Ret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1320" dirty="0" smtClean="0"/>
              <a:t>Corte pela linha delimitada</a:t>
            </a:r>
            <a:r>
              <a:rPr lang="pt-PT" sz="1320" baseline="0" dirty="0" smtClean="0"/>
              <a:t> por pontos</a:t>
            </a:r>
            <a:endParaRPr lang="pt-PT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4" name="Conexão Ret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1320" dirty="0" smtClean="0"/>
              <a:t>Corte pela linha delimitada</a:t>
            </a:r>
            <a:r>
              <a:rPr lang="pt-PT" sz="1320" baseline="0" dirty="0" smtClean="0"/>
              <a:t> por pontos</a:t>
            </a:r>
            <a:endParaRPr lang="pt-PT" sz="1320" dirty="0"/>
          </a:p>
        </p:txBody>
      </p:sp>
      <p:cxnSp>
        <p:nvCxnSpPr>
          <p:cNvPr id="10" name="Conexão Ret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4" name="Conexão Ret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0" name="Conexão Ret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1320" dirty="0" smtClean="0"/>
              <a:t>Corte pela linha delimitada</a:t>
            </a:r>
            <a:r>
              <a:rPr lang="pt-PT" sz="1320" baseline="0" dirty="0" smtClean="0"/>
              <a:t> por pontos</a:t>
            </a:r>
            <a:endParaRPr lang="pt-PT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4" name="Conexão Ret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sz="2207" dirty="0"/>
          </a:p>
        </p:txBody>
      </p:sp>
      <p:cxnSp>
        <p:nvCxnSpPr>
          <p:cNvPr id="10" name="Conexão Ret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1320" dirty="0" smtClean="0"/>
              <a:t>Corte pela linha delimitada</a:t>
            </a:r>
            <a:r>
              <a:rPr lang="pt-PT" sz="1320" baseline="0" dirty="0" smtClean="0"/>
              <a:t> por pontos</a:t>
            </a:r>
            <a:endParaRPr lang="pt-PT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D0FCDA8-09E4-4796-8756-6ADFA567CA1B}" type="datetime1">
              <a:rPr lang="pt-PT" smtClean="0"/>
              <a:t>29/01/2014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B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Q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I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D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820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48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/>
              <a:t>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13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-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V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I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D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PT" dirty="0" smtClean="0"/>
              <a:t>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XA BEM-VINDA MENINA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459</Words>
  <Application>Microsoft Office PowerPoint</Application>
  <PresentationFormat>Personalizados</PresentationFormat>
  <Paragraphs>51</Paragraphs>
  <Slides>17</Slides>
  <Notes>17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0" baseType="lpstr">
      <vt:lpstr>Arial</vt:lpstr>
      <vt:lpstr>Calibri</vt:lpstr>
      <vt:lpstr>FAIXA BEM-VINDA MENINA B</vt:lpstr>
      <vt:lpstr>B</vt:lpstr>
      <vt:lpstr>e</vt:lpstr>
      <vt:lpstr>m</vt:lpstr>
      <vt:lpstr>-</vt:lpstr>
      <vt:lpstr>V</vt:lpstr>
      <vt:lpstr>I</vt:lpstr>
      <vt:lpstr>N</vt:lpstr>
      <vt:lpstr>D</vt:lpstr>
      <vt:lpstr>A</vt:lpstr>
      <vt:lpstr>Q</vt:lpstr>
      <vt:lpstr>U</vt:lpstr>
      <vt:lpstr>E</vt:lpstr>
      <vt:lpstr>R</vt:lpstr>
      <vt:lpstr>I</vt:lpstr>
      <vt:lpstr>D</vt:lpstr>
      <vt:lpstr>A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2014-01-29T08:22:52Z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