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105" d="100"/>
          <a:sy n="105" d="100"/>
        </p:scale>
        <p:origin x="144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Segunda-feira</a:t>
          </a:r>
          <a:endParaRPr lang="pt-PT" noProof="0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Finanças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História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Terça-feira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Espanhol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Finanças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Quinta-feira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Espanhol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Sexta-feira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Estatística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Inglês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Quarta-feira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Economia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História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Inglês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Economia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pt-PT" noProof="0" dirty="0" smtClean="0">
              <a:latin typeface="Calibri"/>
              <a:ea typeface="+mn-ea"/>
              <a:cs typeface="+mn-cs"/>
            </a:rPr>
            <a:t>Finanças</a:t>
          </a:r>
          <a:endParaRPr lang="pt-PT" noProof="0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noProof="0" dirty="0" smtClean="0">
              <a:latin typeface="Calibri"/>
              <a:ea typeface="+mn-ea"/>
              <a:cs typeface="+mn-cs"/>
            </a:rPr>
            <a:t>Segunda-feira</a:t>
          </a:r>
          <a:endParaRPr lang="pt-PT" sz="1300" kern="1200" noProof="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Finanças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História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Inglês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noProof="0" dirty="0" smtClean="0">
              <a:latin typeface="Calibri"/>
              <a:ea typeface="+mn-ea"/>
              <a:cs typeface="+mn-cs"/>
            </a:rPr>
            <a:t>Terça-feira</a:t>
          </a:r>
          <a:endParaRPr lang="pt-PT" sz="1300" kern="1200" noProof="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Espanhol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Economia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noProof="0" dirty="0" smtClean="0">
              <a:latin typeface="Calibri"/>
              <a:ea typeface="+mn-ea"/>
              <a:cs typeface="+mn-cs"/>
            </a:rPr>
            <a:t>Quarta-feira</a:t>
          </a:r>
          <a:endParaRPr lang="pt-PT" sz="1300" kern="1200" noProof="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Finanças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História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Inglês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noProof="0" dirty="0" smtClean="0">
              <a:latin typeface="Calibri"/>
              <a:ea typeface="+mn-ea"/>
              <a:cs typeface="+mn-cs"/>
            </a:rPr>
            <a:t>Quinta-feira</a:t>
          </a:r>
          <a:endParaRPr lang="pt-PT" sz="1300" kern="1200" noProof="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Espanhol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Economia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Finanças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noProof="0" dirty="0" smtClean="0">
              <a:latin typeface="Calibri"/>
              <a:ea typeface="+mn-ea"/>
              <a:cs typeface="+mn-cs"/>
            </a:rPr>
            <a:t>Sexta-feira</a:t>
          </a:r>
          <a:endParaRPr lang="pt-PT" sz="1300" kern="1200" noProof="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noProof="0" dirty="0" smtClean="0">
              <a:latin typeface="Calibri"/>
              <a:ea typeface="+mn-ea"/>
              <a:cs typeface="+mn-cs"/>
            </a:rPr>
            <a:t>Estatística</a:t>
          </a:r>
          <a:endParaRPr lang="pt-PT" sz="1200" kern="1200" noProof="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825D6562-BA83-41AC-975B-A3471F798154}" type="datetime1">
              <a:rPr lang="pt-PT" smtClean="0"/>
              <a:t>13-12-2013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A281C1CE-F24D-410A-82C4-948222A8D7C3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PT" noProof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94656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pt-PT" noProof="0" dirty="0" smtClean="0"/>
              <a:t>Faça clique para editar o estilo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43BEA76-0A5A-46B7-BD7F-925CE0C2E7AE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28990F-A735-4CE2-B198-F4BCA4540AA7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339550B-22BA-4314-8C99-56362B513540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04FB16-A2BF-4B0C-9667-D0493D9E0E1B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91F5FB-DEA4-4C7F-A4E8-1FDD7395C7AF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2C3C2FB-AAE0-4A2F-B25B-724BBA068585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451111E-BBAC-45C8-BBD3-8F68097F194A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91C155-BA6B-4721-8348-AA5C772FBC66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5899B62-138C-4239-94B0-9114F97B3F04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F3EE36-49E6-4A2C-88E5-B0FB60DD6BA9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7C709F5-E474-4FFD-A140-148EE83A2C28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45127" y="361442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CA7764B-0C8A-45C1-B85B-C970621BF44C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Linha Cronológica de Destaques com Círculos</a:t>
            </a:r>
            <a:endParaRPr lang="en-US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18262554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Claro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Ecrã Panorâmico</PresentationFormat>
  <Paragraphs>19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OfficeClaro</vt:lpstr>
      <vt:lpstr>Linha Cronológica de Destaques com Círculos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2013-06-24T21:33:15Z</dcterms:created>
  <dcterms:modified xsi:type="dcterms:W3CDTF">2013-12-13T06:31:12Z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