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65" autoAdjust="0"/>
  </p:normalViewPr>
  <p:slideViewPr>
    <p:cSldViewPr snapToGrid="0">
      <p:cViewPr varScale="1">
        <p:scale>
          <a:sx n="78" d="100"/>
          <a:sy n="78" d="100"/>
        </p:scale>
        <p:origin x="140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0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287BEB75-A06F-4AF3-8066-5502FE3F6BDC}" type="datetime1">
              <a:rPr lang="pt-PT" smtClean="0"/>
              <a:t>23-09-2013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4E29D1FE-C207-4476-99C1-A7028091A9C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80622A7F-6CE4-4ED0-9141-F446CD577B0C}" type="datetime1">
              <a:rPr lang="pt-PT" smtClean="0"/>
              <a:pPr/>
              <a:t>23-09-2013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AC7710D8-8C21-4D48-B89D-C2D2CB3EC4C7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pt-PT" smtClean="0"/>
              <a:pPr/>
              <a:t>1</a:t>
            </a:fld>
            <a:endParaRPr lang="pt-PT"/>
          </a:p>
        </p:txBody>
      </p:sp>
      <p:sp>
        <p:nvSpPr>
          <p:cNvPr id="6" name="Marcador de Posição da Imagem do Diapositivo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Marcador de Posição de Notas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Para alterar este panfleto, basta selecionar o texto de exemplo e, em seguida, introduzir os detalhes do seu evento. Em alternativa, caso prefira começar do zero, prima o botão Novo Diapositivo no separador Base para inserir uma nova página.</a:t>
            </a:r>
            <a:r>
              <a:rPr lang="pt-PT" baseline="0" dirty="0" smtClean="0"/>
              <a:t> Agora introduza o seu texto nos marcadores de posição vazios.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fleto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8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1" name="Marcador de Posição do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8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2" name="Marcador de Posição do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3" name="Marcador de Posição do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5" name="Marcador de Posição do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6" name="Marcador de Posição do Texto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7" name="Marcador de Posição do Texto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8" name="Marcador de Posição do Texto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pt-P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19" name="Marcador de Posição do Texto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0" name="Marcador de Posição do Texto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1" name="Marcador de Posição do Texto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2" name="Marcador de Posição do Texto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P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5" name="Marcador de Posição do Texto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6" name="Marcador de Posição do Texto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P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7" name="Marcador de Posição do Texto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8" name="Marcador de Posição do Texto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P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29" name="Marcador de Posição do Texto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P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  <p:sp>
        <p:nvSpPr>
          <p:cNvPr id="30" name="Marcador de Posição do Texto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P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P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PT" dirty="0"/>
              <a:t>Adicionar texto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dirty="0"/>
              <a:t>Adicionar texto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C68F-6C7F-4CF6-B1DD-7FCE94A21720}" type="datetime1">
              <a:rPr lang="pt-PT" smtClean="0"/>
              <a:pPr/>
              <a:t>23-09-2013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pt-PT" smtClean="0"/>
              <a:pPr/>
              <a:t>‹nº›</a:t>
            </a:fld>
            <a:endParaRPr lang="pt-PT" dirty="0"/>
          </a:p>
        </p:txBody>
      </p:sp>
      <p:cxnSp>
        <p:nvCxnSpPr>
          <p:cNvPr id="9" name="Conexão Reta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t-PT" sz="78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PT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/>
              <a:t>Campus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2"/>
          </p:nvPr>
        </p:nvSpPr>
        <p:spPr>
          <a:xfrm>
            <a:off x="710816" y="1829722"/>
            <a:ext cx="4422658" cy="2011597"/>
          </a:xfrm>
        </p:spPr>
        <p:txBody>
          <a:bodyPr/>
          <a:lstStyle/>
          <a:p>
            <a:r>
              <a:rPr lang="pt-PT" sz="8000" dirty="0"/>
              <a:t>Batalha de Bandas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3"/>
          </p:nvPr>
        </p:nvSpPr>
        <p:spPr>
          <a:xfrm>
            <a:off x="710816" y="4080473"/>
            <a:ext cx="4422658" cy="557480"/>
          </a:xfrm>
        </p:spPr>
        <p:txBody>
          <a:bodyPr/>
          <a:lstStyle/>
          <a:p>
            <a:r>
              <a:rPr lang="pt-PT" dirty="0"/>
              <a:t>Quando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4"/>
          </p:nvPr>
        </p:nvSpPr>
        <p:spPr>
          <a:xfrm>
            <a:off x="710816" y="4637952"/>
            <a:ext cx="4422658" cy="894566"/>
          </a:xfrm>
        </p:spPr>
        <p:txBody>
          <a:bodyPr/>
          <a:lstStyle/>
          <a:p>
            <a:r>
              <a:rPr lang="pt-PT" dirty="0"/>
              <a:t>8 de junho de 2013</a:t>
            </a:r>
          </a:p>
          <a:p>
            <a:r>
              <a:rPr lang="pt-PT" dirty="0"/>
              <a:t>20h – 12h</a:t>
            </a: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6"/>
          </p:nvPr>
        </p:nvSpPr>
        <p:spPr>
          <a:xfrm>
            <a:off x="710816" y="5780936"/>
            <a:ext cx="4422658" cy="557480"/>
          </a:xfrm>
        </p:spPr>
        <p:txBody>
          <a:bodyPr/>
          <a:lstStyle/>
          <a:p>
            <a:r>
              <a:rPr lang="pt-PT" dirty="0"/>
              <a:t>Onde</a:t>
            </a:r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7"/>
          </p:nvPr>
        </p:nvSpPr>
        <p:spPr>
          <a:xfrm>
            <a:off x="710816" y="6338415"/>
            <a:ext cx="4422658" cy="894566"/>
          </a:xfrm>
        </p:spPr>
        <p:txBody>
          <a:bodyPr/>
          <a:lstStyle/>
          <a:p>
            <a:r>
              <a:rPr lang="pt-PT" sz="3500" dirty="0"/>
              <a:t>Auditório da Associação de Estudantes</a:t>
            </a:r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8"/>
          </p:nvPr>
        </p:nvSpPr>
        <p:spPr>
          <a:xfrm>
            <a:off x="710816" y="7375297"/>
            <a:ext cx="4422658" cy="453200"/>
          </a:xfrm>
        </p:spPr>
        <p:txBody>
          <a:bodyPr/>
          <a:lstStyle/>
          <a:p>
            <a:r>
              <a:rPr lang="pt-PT" dirty="0"/>
              <a:t>1234 Círculo Académico, Loures, Lisboa</a:t>
            </a:r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9"/>
          </p:nvPr>
        </p:nvSpPr>
        <p:spPr>
          <a:xfrm>
            <a:off x="710816" y="7915949"/>
            <a:ext cx="4422658" cy="792490"/>
          </a:xfrm>
        </p:spPr>
        <p:txBody>
          <a:bodyPr/>
          <a:lstStyle/>
          <a:p>
            <a:r>
              <a:rPr lang="pt-PT" sz="1300" dirty="0"/>
              <a:t>COM A PARTICIPAÇÃO DE •</a:t>
            </a:r>
            <a:r>
              <a:rPr lang="pt-PT" sz="1300" dirty="0">
                <a:solidFill>
                  <a:schemeClr val="accent1"/>
                </a:solidFill>
              </a:rPr>
              <a:t> O Nome da Sua Banda</a:t>
            </a:r>
            <a:r>
              <a:rPr lang="pt-PT" sz="1300" dirty="0"/>
              <a:t> • O Nome da Sua Banda • </a:t>
            </a:r>
            <a:r>
              <a:rPr lang="pt-PT" sz="1300" dirty="0">
                <a:solidFill>
                  <a:schemeClr val="accent1"/>
                </a:solidFill>
              </a:rPr>
              <a:t>O Nome da Sua Banda</a:t>
            </a:r>
            <a:r>
              <a:rPr lang="pt-PT" sz="1300" dirty="0"/>
              <a:t> • O Nome da Sua Banda •</a:t>
            </a:r>
            <a:r>
              <a:rPr lang="pt-PT" sz="1300" dirty="0">
                <a:solidFill>
                  <a:schemeClr val="accent1"/>
                </a:solidFill>
              </a:rPr>
              <a:t> O Nome da Sua Banda</a:t>
            </a:r>
            <a:r>
              <a:rPr lang="pt-PT" sz="1300" dirty="0"/>
              <a:t> • O Nome da Sua Banda • </a:t>
            </a:r>
            <a:r>
              <a:rPr lang="pt-PT" sz="1300" dirty="0">
                <a:solidFill>
                  <a:schemeClr val="accent1"/>
                </a:solidFill>
              </a:rPr>
              <a:t>O Nome da Sua Banda </a:t>
            </a:r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20"/>
          </p:nvPr>
        </p:nvSpPr>
        <p:spPr>
          <a:xfrm>
            <a:off x="710816" y="8886670"/>
            <a:ext cx="4422658" cy="562274"/>
          </a:xfrm>
        </p:spPr>
        <p:txBody>
          <a:bodyPr/>
          <a:lstStyle/>
          <a:p>
            <a:r>
              <a:rPr lang="pt-PT" dirty="0"/>
              <a:t>ENDEREÇO WEB</a:t>
            </a:r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t-PT" sz="2200" dirty="0" smtClean="0"/>
              <a:t>Evento Para</a:t>
            </a:r>
            <a:br>
              <a:rPr lang="pt-PT" sz="2200" dirty="0" smtClean="0"/>
            </a:br>
            <a:r>
              <a:rPr lang="pt-PT" sz="2200" dirty="0" smtClean="0"/>
              <a:t>Todas as Idades</a:t>
            </a:r>
            <a:endParaRPr lang="pt-PT" sz="2200" dirty="0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PT" dirty="0"/>
              <a:t>Bilhetes Pré-Comprados </a:t>
            </a:r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pt-PT" dirty="0" smtClean="0"/>
              <a:t>18 € Geral</a:t>
            </a:r>
          </a:p>
          <a:p>
            <a:r>
              <a:rPr lang="pt-PT" dirty="0" smtClean="0"/>
              <a:t>36 € VIP</a:t>
            </a:r>
          </a:p>
          <a:p>
            <a:r>
              <a:rPr lang="pt-PT" dirty="0" smtClean="0"/>
              <a:t>Taxas de grupo</a:t>
            </a:r>
            <a:br>
              <a:rPr lang="pt-PT" dirty="0" smtClean="0"/>
            </a:br>
            <a:r>
              <a:rPr lang="pt-PT" dirty="0" smtClean="0"/>
              <a:t>disponíveis no local</a:t>
            </a:r>
            <a:endParaRPr lang="pt-PT" dirty="0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PT" dirty="0"/>
              <a:t>No Local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t-PT" dirty="0" smtClean="0"/>
              <a:t>20 € Geral</a:t>
            </a:r>
          </a:p>
          <a:p>
            <a:r>
              <a:rPr lang="pt-PT" dirty="0" smtClean="0"/>
              <a:t>40 € VIP</a:t>
            </a:r>
          </a:p>
          <a:p>
            <a:r>
              <a:rPr lang="pt-PT" dirty="0" smtClean="0"/>
              <a:t>Taxas de grupo</a:t>
            </a:r>
            <a:br>
              <a:rPr lang="pt-PT" dirty="0" smtClean="0"/>
            </a:br>
            <a:r>
              <a:rPr lang="pt-PT" dirty="0" smtClean="0"/>
              <a:t>disponíveis no local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pt-PT" sz="2200" dirty="0"/>
              <a:t>Patrocinadores</a:t>
            </a:r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pt-PT" dirty="0" err="1"/>
              <a:t>Adventure</a:t>
            </a:r>
            <a:r>
              <a:rPr lang="pt-PT" dirty="0"/>
              <a:t> Works</a:t>
            </a:r>
          </a:p>
          <a:p>
            <a:r>
              <a:rPr lang="pt-PT" dirty="0" err="1"/>
              <a:t>Alpine</a:t>
            </a:r>
            <a:r>
              <a:rPr lang="pt-PT" dirty="0"/>
              <a:t> Ski </a:t>
            </a:r>
            <a:r>
              <a:rPr lang="pt-PT" dirty="0" err="1"/>
              <a:t>House</a:t>
            </a:r>
            <a:endParaRPr lang="pt-PT" dirty="0"/>
          </a:p>
          <a:p>
            <a:r>
              <a:rPr lang="pt-PT" dirty="0" err="1"/>
              <a:t>Contoso</a:t>
            </a:r>
            <a:r>
              <a:rPr lang="pt-PT" dirty="0"/>
              <a:t>, </a:t>
            </a:r>
            <a:r>
              <a:rPr lang="pt-PT" dirty="0" err="1"/>
              <a:t>Ltd</a:t>
            </a:r>
            <a:r>
              <a:rPr lang="pt-PT" dirty="0"/>
              <a:t>.</a:t>
            </a:r>
          </a:p>
          <a:p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Coffee</a:t>
            </a:r>
            <a:endParaRPr lang="pt-PT" dirty="0"/>
          </a:p>
          <a:p>
            <a:r>
              <a:rPr lang="pt-PT" dirty="0" err="1"/>
              <a:t>Margie’s</a:t>
            </a:r>
            <a:r>
              <a:rPr lang="pt-PT" dirty="0"/>
              <a:t> </a:t>
            </a:r>
            <a:r>
              <a:rPr lang="pt-PT" dirty="0" err="1"/>
              <a:t>Travel</a:t>
            </a:r>
            <a:endParaRPr lang="pt-PT" dirty="0"/>
          </a:p>
          <a:p>
            <a:r>
              <a:rPr lang="pt-PT" dirty="0" err="1"/>
              <a:t>School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Fine </a:t>
            </a:r>
            <a:r>
              <a:rPr lang="pt-PT" dirty="0" err="1"/>
              <a:t>Art</a:t>
            </a:r>
            <a:endParaRPr lang="pt-PT" dirty="0"/>
          </a:p>
          <a:p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Phone</a:t>
            </a:r>
            <a:r>
              <a:rPr lang="pt-PT" dirty="0"/>
              <a:t> </a:t>
            </a:r>
            <a:r>
              <a:rPr lang="pt-PT" dirty="0" err="1"/>
              <a:t>Company</a:t>
            </a:r>
            <a:endParaRPr lang="pt-PT" dirty="0"/>
          </a:p>
          <a:p>
            <a:r>
              <a:rPr lang="pt-PT" dirty="0" err="1"/>
              <a:t>Wingtip</a:t>
            </a:r>
            <a:r>
              <a:rPr lang="pt-PT" dirty="0"/>
              <a:t> </a:t>
            </a:r>
            <a:r>
              <a:rPr lang="pt-PT" dirty="0" err="1"/>
              <a:t>Toys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pt-PT" dirty="0"/>
              <a:t>Beneficiários</a:t>
            </a:r>
          </a:p>
        </p:txBody>
      </p:sp>
      <p:sp>
        <p:nvSpPr>
          <p:cNvPr id="19" name="Marcador de Posição do Texto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pt-PT" dirty="0" smtClean="0"/>
              <a:t>O Conselho de</a:t>
            </a:r>
            <a:br>
              <a:rPr lang="pt-PT" dirty="0" smtClean="0"/>
            </a:br>
            <a:r>
              <a:rPr lang="pt-PT" dirty="0" smtClean="0"/>
              <a:t>Entretenimento da Escola</a:t>
            </a:r>
            <a:br>
              <a:rPr lang="pt-PT" dirty="0" smtClean="0"/>
            </a:br>
            <a:r>
              <a:rPr lang="pt-PT" dirty="0" smtClean="0"/>
              <a:t>de Música</a:t>
            </a:r>
            <a:br>
              <a:rPr lang="pt-PT" dirty="0" smtClean="0"/>
            </a:br>
            <a:r>
              <a:rPr lang="pt-PT" dirty="0" smtClean="0"/>
              <a:t>da Universidade</a:t>
            </a:r>
            <a:br>
              <a:rPr lang="pt-PT" dirty="0" smtClean="0"/>
            </a:br>
            <a:r>
              <a:rPr lang="pt-PT" dirty="0" smtClean="0"/>
              <a:t>de Artes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Panfleto Estudante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</Words>
  <Application>Microsoft Office PowerPoint</Application>
  <PresentationFormat>Personalizados</PresentationFormat>
  <Paragraphs>32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Panfleto Estudante 8.5 x 11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2013-06-24T21:16:32Z</dcterms:created>
  <dcterms:modified xsi:type="dcterms:W3CDTF">2013-09-23T07:44:04Z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