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43891200" cy="329184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CAF9ED-07DC-4A11-8D7F-57B35C25682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6187" autoAdjust="0"/>
  </p:normalViewPr>
  <p:slideViewPr>
    <p:cSldViewPr snapToGrid="0">
      <p:cViewPr varScale="1">
        <p:scale>
          <a:sx n="28" d="100"/>
          <a:sy n="28" d="100"/>
        </p:scale>
        <p:origin x="348" y="1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3" d="100"/>
          <a:sy n="83" d="100"/>
        </p:scale>
        <p:origin x="126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lha_de_C_lculo_do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lha_de_C_lculo_do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Série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Série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01656120"/>
        <c:axId val="201656904"/>
      </c:barChart>
      <c:catAx>
        <c:axId val="201656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01656904"/>
        <c:crosses val="autoZero"/>
        <c:auto val="1"/>
        <c:lblAlgn val="ctr"/>
        <c:lblOffset val="100"/>
        <c:noMultiLvlLbl val="0"/>
      </c:catAx>
      <c:valAx>
        <c:axId val="2016569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1656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Série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Série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201656512"/>
        <c:axId val="200134928"/>
      </c:barChart>
      <c:catAx>
        <c:axId val="201656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00134928"/>
        <c:crosses val="autoZero"/>
        <c:auto val="1"/>
        <c:lblAlgn val="ctr"/>
        <c:lblOffset val="100"/>
        <c:noMultiLvlLbl val="0"/>
      </c:catAx>
      <c:valAx>
        <c:axId val="2001349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1656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pt-PT" sz="1200"/>
            </a:lvl1pPr>
          </a:lstStyle>
          <a:p>
            <a:endParaRPr lang="pt-PT" dirty="0"/>
          </a:p>
        </p:txBody>
      </p:sp>
      <p:sp>
        <p:nvSpPr>
          <p:cNvPr id="3" name="Marcador de Posição de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pt-PT" sz="1200"/>
            </a:lvl1pPr>
          </a:lstStyle>
          <a:p>
            <a:fld id="{F1C0B079-A316-4C9B-B165-DF9EA8325D2C}" type="datetimeFigureOut">
              <a:rPr lang="pt-PT" smtClean="0"/>
              <a:t>27-11-2013</a:t>
            </a:fld>
            <a:endParaRPr lang="pt-PT" dirty="0"/>
          </a:p>
        </p:txBody>
      </p:sp>
      <p:sp>
        <p:nvSpPr>
          <p:cNvPr id="4" name="Marcador de Posição de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pt-PT" sz="1200"/>
            </a:lvl1pPr>
          </a:lstStyle>
          <a:p>
            <a:endParaRPr lang="pt-PT" dirty="0"/>
          </a:p>
        </p:txBody>
      </p:sp>
      <p:sp>
        <p:nvSpPr>
          <p:cNvPr id="5" name="Marcador de Posição de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pt-PT" sz="1200"/>
            </a:lvl1pPr>
          </a:lstStyle>
          <a:p>
            <a:fld id="{6BA0EAE6-B4B6-49B7-9049-B371250BE0F4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47246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pt-PT" sz="1200"/>
            </a:lvl1pPr>
          </a:lstStyle>
          <a:p>
            <a:endParaRPr lang="pt-PT" dirty="0"/>
          </a:p>
        </p:txBody>
      </p:sp>
      <p:sp>
        <p:nvSpPr>
          <p:cNvPr id="3" name="Marcador de Posição de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pt-PT" sz="1200"/>
            </a:lvl1pPr>
          </a:lstStyle>
          <a:p>
            <a:fld id="{38F28AB8-57D1-494F-9851-055AD867E790}" type="datetimeFigureOut">
              <a:rPr lang="pt-PT"/>
              <a:t>27-11-2013</a:t>
            </a:fld>
            <a:endParaRPr lang="pt-PT" dirty="0"/>
          </a:p>
        </p:txBody>
      </p:sp>
      <p:sp>
        <p:nvSpPr>
          <p:cNvPr id="4" name="Marcador de Posição de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 dirty="0"/>
          </a:p>
        </p:txBody>
      </p:sp>
      <p:sp>
        <p:nvSpPr>
          <p:cNvPr id="5" name="Marcador de Posição das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6" name="Marcador de Posição de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pt-PT" sz="1200"/>
            </a:lvl1pPr>
          </a:lstStyle>
          <a:p>
            <a:endParaRPr lang="pt-PT" dirty="0"/>
          </a:p>
        </p:txBody>
      </p:sp>
      <p:sp>
        <p:nvSpPr>
          <p:cNvPr id="7" name="Marcador de Posição de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pt-PT" sz="1200"/>
            </a:lvl1pPr>
          </a:lstStyle>
          <a:p>
            <a:fld id="{37C7F044-5458-4B2E-BFA0-52AAA1C529D4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62480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as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pt-PT" dirty="0" smtClean="0"/>
              <a:t>Para alterar este cartaz, substitua o conteúdo do nosso exemplo pelo seu próprio conteúdo. Se preferir pode começar do zero, utilize o botão Novo Diapositivo no separador Base para inserir uma página nova, em seguida, introduza o texto e conteúdo nos marcadores de posição vazios. Se precisar de mais marcadores de posição para os títulos, subtítulos ou para o corpo do texto, copie qualquer um dos marcadores de posição existentes, em seguida, arraste o novo para o local pretendido.</a:t>
            </a:r>
          </a:p>
        </p:txBody>
      </p:sp>
      <p:sp>
        <p:nvSpPr>
          <p:cNvPr id="4" name="Marcador de Posição de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7F044-5458-4B2E-BFA0-52AAA1C529D4}" type="slidenum">
              <a:rPr lang="pt-PT" smtClean="0"/>
              <a:pPr/>
              <a:t>1</a:t>
            </a:fld>
            <a:endParaRPr lang="pt-PT" dirty="0"/>
          </a:p>
        </p:txBody>
      </p:sp>
      <p:sp>
        <p:nvSpPr>
          <p:cNvPr id="10" name="Marcador de Posição de Imagem do Diapositivo 9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706621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rtaz"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tângulo 44"/>
          <p:cNvSpPr/>
          <p:nvPr/>
        </p:nvSpPr>
        <p:spPr>
          <a:xfrm>
            <a:off x="685800" y="14798040"/>
            <a:ext cx="457200" cy="914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47" name="Retângulo 46"/>
          <p:cNvSpPr/>
          <p:nvPr/>
        </p:nvSpPr>
        <p:spPr>
          <a:xfrm>
            <a:off x="685800" y="23301960"/>
            <a:ext cx="457200" cy="9144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58" name="Retângulo 101"/>
          <p:cNvSpPr>
            <a:spLocks noChangeArrowheads="1"/>
          </p:cNvSpPr>
          <p:nvPr userDrawn="1"/>
        </p:nvSpPr>
        <p:spPr bwMode="auto">
          <a:xfrm>
            <a:off x="1" y="32004000"/>
            <a:ext cx="43891200" cy="914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r>
              <a:rPr lang="pt-PT" dirty="0"/>
              <a:t>`</a:t>
            </a:r>
          </a:p>
        </p:txBody>
      </p:sp>
      <p:sp>
        <p:nvSpPr>
          <p:cNvPr id="59" name="Linha 112"/>
          <p:cNvSpPr>
            <a:spLocks noChangeShapeType="1"/>
          </p:cNvSpPr>
          <p:nvPr userDrawn="1"/>
        </p:nvSpPr>
        <p:spPr bwMode="white">
          <a:xfrm>
            <a:off x="0" y="32004000"/>
            <a:ext cx="43891200" cy="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PT" dirty="0"/>
          </a:p>
        </p:txBody>
      </p:sp>
      <p:sp>
        <p:nvSpPr>
          <p:cNvPr id="43" name="Retângulo 42"/>
          <p:cNvSpPr/>
          <p:nvPr userDrawn="1"/>
        </p:nvSpPr>
        <p:spPr bwMode="white">
          <a:xfrm>
            <a:off x="29591222" y="6172200"/>
            <a:ext cx="13102114" cy="25328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42" name="Retângulo 41"/>
          <p:cNvSpPr/>
          <p:nvPr userDrawn="1"/>
        </p:nvSpPr>
        <p:spPr bwMode="white">
          <a:xfrm>
            <a:off x="15363158" y="6172200"/>
            <a:ext cx="13102114" cy="25328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41" name="Retângulo 40"/>
          <p:cNvSpPr/>
          <p:nvPr userDrawn="1"/>
        </p:nvSpPr>
        <p:spPr bwMode="white">
          <a:xfrm>
            <a:off x="1112683" y="6172200"/>
            <a:ext cx="13102114" cy="25328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44" name="Retângulo 43"/>
          <p:cNvSpPr/>
          <p:nvPr userDrawn="1"/>
        </p:nvSpPr>
        <p:spPr>
          <a:xfrm>
            <a:off x="1191767" y="6172200"/>
            <a:ext cx="13023031" cy="914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39" name="Retângulo 38"/>
          <p:cNvSpPr/>
          <p:nvPr/>
        </p:nvSpPr>
        <p:spPr>
          <a:xfrm>
            <a:off x="685800" y="6172200"/>
            <a:ext cx="457200" cy="9144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33" name="Retângulo 101"/>
          <p:cNvSpPr>
            <a:spLocks noChangeArrowheads="1"/>
          </p:cNvSpPr>
          <p:nvPr userDrawn="1"/>
        </p:nvSpPr>
        <p:spPr bwMode="auto">
          <a:xfrm>
            <a:off x="1143001" y="3886200"/>
            <a:ext cx="42748200" cy="1600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pt-PT" dirty="0"/>
          </a:p>
        </p:txBody>
      </p:sp>
      <p:sp>
        <p:nvSpPr>
          <p:cNvPr id="6" name="Título 5"/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 latinLnBrk="0">
              <a:defRPr lang="pt-PT" b="0"/>
            </a:lvl1pPr>
          </a:lstStyle>
          <a:p>
            <a:r>
              <a:rPr lang="pt-PT" dirty="0"/>
              <a:t>Clique para editar o estilo</a:t>
            </a:r>
          </a:p>
        </p:txBody>
      </p:sp>
      <p:sp>
        <p:nvSpPr>
          <p:cNvPr id="31" name="Marcador de Posição de Texto 6"/>
          <p:cNvSpPr>
            <a:spLocks noGrp="1"/>
          </p:cNvSpPr>
          <p:nvPr userDrawn="1">
            <p:ph type="body" sz="quarter" idx="36"/>
          </p:nvPr>
        </p:nvSpPr>
        <p:spPr bwMode="auto">
          <a:xfrm>
            <a:off x="2209800" y="4083469"/>
            <a:ext cx="35661600" cy="1276992"/>
          </a:xfrm>
        </p:spPr>
        <p:txBody>
          <a:bodyPr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pt-PT" sz="2400">
                <a:solidFill>
                  <a:schemeClr val="tx1"/>
                </a:solidFill>
              </a:defRPr>
            </a:lvl1pPr>
            <a:lvl2pPr marL="0" indent="0" latinLnBrk="0">
              <a:spcBef>
                <a:spcPts val="0"/>
              </a:spcBef>
              <a:buNone/>
              <a:defRPr lang="pt-PT" sz="2400">
                <a:solidFill>
                  <a:schemeClr val="bg1"/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pt-PT" sz="2400">
                <a:solidFill>
                  <a:schemeClr val="bg1"/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pt-PT" sz="2400">
                <a:solidFill>
                  <a:schemeClr val="bg1"/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pt-PT" sz="2400">
                <a:solidFill>
                  <a:schemeClr val="bg1"/>
                </a:solidFill>
              </a:defRPr>
            </a:lvl5pPr>
            <a:lvl6pPr marL="0" indent="0" latinLnBrk="0">
              <a:spcBef>
                <a:spcPts val="0"/>
              </a:spcBef>
              <a:buNone/>
              <a:defRPr lang="pt-PT" sz="2400">
                <a:solidFill>
                  <a:schemeClr val="bg1"/>
                </a:solidFill>
              </a:defRPr>
            </a:lvl6pPr>
            <a:lvl7pPr marL="0" indent="0" latinLnBrk="0">
              <a:spcBef>
                <a:spcPts val="0"/>
              </a:spcBef>
              <a:buNone/>
              <a:defRPr lang="pt-PT" sz="2400">
                <a:solidFill>
                  <a:schemeClr val="bg1"/>
                </a:solidFill>
              </a:defRPr>
            </a:lvl7pPr>
            <a:lvl8pPr marL="0" indent="0" latinLnBrk="0">
              <a:spcBef>
                <a:spcPts val="0"/>
              </a:spcBef>
              <a:buNone/>
              <a:defRPr lang="pt-PT" sz="2400">
                <a:solidFill>
                  <a:schemeClr val="bg1"/>
                </a:solidFill>
              </a:defRPr>
            </a:lvl8pPr>
            <a:lvl9pPr marL="0" indent="0" latinLnBrk="0">
              <a:spcBef>
                <a:spcPts val="0"/>
              </a:spcBef>
              <a:buNone/>
              <a:defRPr lang="pt-PT"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pt-PT" dirty="0"/>
              <a:t>Clique para editar os estilos</a:t>
            </a:r>
          </a:p>
        </p:txBody>
      </p:sp>
      <p:sp>
        <p:nvSpPr>
          <p:cNvPr id="7" name="Marcador de Posição de Texto 6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1170431" y="5854273"/>
            <a:ext cx="13044367" cy="1260902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 latinLnBrk="0">
              <a:spcBef>
                <a:spcPts val="0"/>
              </a:spcBef>
              <a:buNone/>
              <a:defRPr lang="pt-PT" sz="6000" cap="none" baseline="0">
                <a:solidFill>
                  <a:schemeClr val="bg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pt-PT" dirty="0"/>
              <a:t>Cabeçalho</a:t>
            </a:r>
          </a:p>
        </p:txBody>
      </p:sp>
      <p:sp>
        <p:nvSpPr>
          <p:cNvPr id="19" name="Marcador de Posição de Conteúdo 17"/>
          <p:cNvSpPr>
            <a:spLocks noGrp="1"/>
          </p:cNvSpPr>
          <p:nvPr userDrawn="1">
            <p:ph sz="quarter" idx="24" hasCustomPrompt="1"/>
          </p:nvPr>
        </p:nvSpPr>
        <p:spPr>
          <a:xfrm>
            <a:off x="1174552" y="7086600"/>
            <a:ext cx="13048488" cy="6840825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pt-PT" baseline="0"/>
            </a:lvl1pPr>
            <a:lvl2pPr latinLnBrk="0">
              <a:buClr>
                <a:schemeClr val="accent1"/>
              </a:buClr>
              <a:defRPr lang="pt-PT"/>
            </a:lvl2pPr>
            <a:lvl3pPr latinLnBrk="0">
              <a:buClr>
                <a:schemeClr val="accent1"/>
              </a:buClr>
              <a:defRPr lang="pt-PT"/>
            </a:lvl3pPr>
            <a:lvl4pPr latinLnBrk="0">
              <a:buClr>
                <a:schemeClr val="accent1"/>
              </a:buClr>
              <a:defRPr lang="pt-PT"/>
            </a:lvl4pPr>
            <a:lvl5pPr latinLnBrk="0">
              <a:buClr>
                <a:schemeClr val="accent1"/>
              </a:buClr>
              <a:defRPr lang="pt-PT"/>
            </a:lvl5pPr>
            <a:lvl6pPr latinLnBrk="0">
              <a:buClr>
                <a:schemeClr val="accent1"/>
              </a:buClr>
              <a:defRPr lang="pt-PT"/>
            </a:lvl6pPr>
            <a:lvl7pPr latinLnBrk="0">
              <a:buClr>
                <a:schemeClr val="accent1"/>
              </a:buClr>
              <a:defRPr lang="pt-PT"/>
            </a:lvl7pPr>
            <a:lvl8pPr latinLnBrk="0">
              <a:buClr>
                <a:schemeClr val="accent1"/>
              </a:buClr>
              <a:defRPr lang="pt-PT"/>
            </a:lvl8pPr>
            <a:lvl9pPr latinLnBrk="0">
              <a:buClr>
                <a:schemeClr val="accent1"/>
              </a:buClr>
              <a:defRPr lang="pt-PT"/>
            </a:lvl9pPr>
          </a:lstStyle>
          <a:p>
            <a:pPr lvl="0"/>
            <a:r>
              <a:rPr lang="pt-PT" dirty="0"/>
              <a:t>Utilizar este marcador de posição para adicionar texto ou outro conteúdo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  <a:p>
            <a:pPr lvl="5"/>
            <a:r>
              <a:rPr lang="pt-PT" dirty="0"/>
              <a:t>Seis</a:t>
            </a:r>
          </a:p>
          <a:p>
            <a:pPr lvl="6"/>
            <a:r>
              <a:rPr lang="pt-PT" dirty="0"/>
              <a:t>Sete</a:t>
            </a:r>
          </a:p>
          <a:p>
            <a:pPr lvl="7"/>
            <a:r>
              <a:rPr lang="pt-PT" dirty="0"/>
              <a:t>Oito</a:t>
            </a:r>
          </a:p>
          <a:p>
            <a:pPr lvl="8"/>
            <a:r>
              <a:rPr lang="pt-PT" dirty="0"/>
              <a:t>Nove</a:t>
            </a:r>
          </a:p>
        </p:txBody>
      </p:sp>
      <p:sp>
        <p:nvSpPr>
          <p:cNvPr id="60" name="Retângulo 59"/>
          <p:cNvSpPr/>
          <p:nvPr userDrawn="1"/>
        </p:nvSpPr>
        <p:spPr>
          <a:xfrm>
            <a:off x="1170430" y="14798040"/>
            <a:ext cx="13044367" cy="914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pt-PT" dirty="0"/>
          </a:p>
        </p:txBody>
      </p:sp>
      <p:sp>
        <p:nvSpPr>
          <p:cNvPr id="11" name="Marcador de Posição de Texto 6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1170431" y="14480113"/>
            <a:ext cx="13048488" cy="1260902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 latinLnBrk="0">
              <a:spcBef>
                <a:spcPts val="0"/>
              </a:spcBef>
              <a:buNone/>
              <a:defRPr lang="pt-PT" sz="6000" cap="none" baseline="0">
                <a:solidFill>
                  <a:schemeClr val="bg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pt-PT" dirty="0"/>
              <a:t>Cabeçalho</a:t>
            </a:r>
          </a:p>
        </p:txBody>
      </p:sp>
      <p:sp>
        <p:nvSpPr>
          <p:cNvPr id="20" name="Marcador de Posição de Conteúdo 17"/>
          <p:cNvSpPr>
            <a:spLocks noGrp="1"/>
          </p:cNvSpPr>
          <p:nvPr userDrawn="1">
            <p:ph sz="quarter" idx="25" hasCustomPrompt="1"/>
          </p:nvPr>
        </p:nvSpPr>
        <p:spPr>
          <a:xfrm>
            <a:off x="1174552" y="15712439"/>
            <a:ext cx="13048488" cy="7440169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pt-PT" baseline="0"/>
            </a:lvl1pPr>
            <a:lvl2pPr latinLnBrk="0">
              <a:buClr>
                <a:schemeClr val="accent1"/>
              </a:buClr>
              <a:defRPr lang="pt-PT"/>
            </a:lvl2pPr>
            <a:lvl3pPr latinLnBrk="0">
              <a:buClr>
                <a:schemeClr val="accent1"/>
              </a:buClr>
              <a:defRPr lang="pt-PT"/>
            </a:lvl3pPr>
            <a:lvl4pPr latinLnBrk="0">
              <a:buClr>
                <a:schemeClr val="accent1"/>
              </a:buClr>
              <a:defRPr lang="pt-PT"/>
            </a:lvl4pPr>
            <a:lvl5pPr latinLnBrk="0">
              <a:buClr>
                <a:schemeClr val="accent1"/>
              </a:buClr>
              <a:defRPr lang="pt-PT"/>
            </a:lvl5pPr>
            <a:lvl6pPr latinLnBrk="0">
              <a:buClr>
                <a:schemeClr val="accent1"/>
              </a:buClr>
              <a:defRPr lang="pt-PT"/>
            </a:lvl6pPr>
            <a:lvl7pPr latinLnBrk="0">
              <a:buClr>
                <a:schemeClr val="accent1"/>
              </a:buClr>
              <a:defRPr lang="pt-PT"/>
            </a:lvl7pPr>
            <a:lvl8pPr latinLnBrk="0">
              <a:buClr>
                <a:schemeClr val="accent1"/>
              </a:buClr>
              <a:defRPr lang="pt-PT"/>
            </a:lvl8pPr>
            <a:lvl9pPr latinLnBrk="0">
              <a:buClr>
                <a:schemeClr val="accent1"/>
              </a:buClr>
              <a:defRPr lang="pt-PT"/>
            </a:lvl9pPr>
          </a:lstStyle>
          <a:p>
            <a:pPr lvl="0"/>
            <a:r>
              <a:rPr lang="pt-PT" dirty="0"/>
              <a:t>Utilizar este marcador de posição para adicionar texto ou outro conteúdo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  <a:p>
            <a:pPr lvl="5"/>
            <a:r>
              <a:rPr lang="pt-PT" dirty="0"/>
              <a:t>Seis</a:t>
            </a:r>
          </a:p>
          <a:p>
            <a:pPr lvl="6"/>
            <a:r>
              <a:rPr lang="pt-PT" dirty="0"/>
              <a:t>Sete</a:t>
            </a:r>
          </a:p>
          <a:p>
            <a:pPr lvl="7"/>
            <a:r>
              <a:rPr lang="pt-PT" dirty="0"/>
              <a:t>Oito</a:t>
            </a:r>
          </a:p>
          <a:p>
            <a:pPr lvl="8"/>
            <a:r>
              <a:rPr lang="pt-PT" dirty="0"/>
              <a:t>Nove</a:t>
            </a:r>
          </a:p>
        </p:txBody>
      </p:sp>
      <p:sp>
        <p:nvSpPr>
          <p:cNvPr id="61" name="Retângulo 60"/>
          <p:cNvSpPr/>
          <p:nvPr userDrawn="1"/>
        </p:nvSpPr>
        <p:spPr>
          <a:xfrm>
            <a:off x="1170431" y="23301960"/>
            <a:ext cx="13048488" cy="914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3" name="Marcador de Posição de Texto 6"/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1170431" y="22991236"/>
            <a:ext cx="13048488" cy="1253699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 latinLnBrk="0">
              <a:spcBef>
                <a:spcPts val="0"/>
              </a:spcBef>
              <a:buNone/>
              <a:defRPr lang="pt-PT" sz="6000" cap="none" baseline="0">
                <a:solidFill>
                  <a:schemeClr val="bg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pt-PT" dirty="0"/>
              <a:t>Cabeçalho</a:t>
            </a:r>
          </a:p>
        </p:txBody>
      </p:sp>
      <p:sp>
        <p:nvSpPr>
          <p:cNvPr id="21" name="Marcador de Posição de Conteúdo 17"/>
          <p:cNvSpPr>
            <a:spLocks noGrp="1"/>
          </p:cNvSpPr>
          <p:nvPr userDrawn="1">
            <p:ph sz="quarter" idx="26" hasCustomPrompt="1"/>
          </p:nvPr>
        </p:nvSpPr>
        <p:spPr>
          <a:xfrm>
            <a:off x="1174552" y="24216361"/>
            <a:ext cx="13048488" cy="7263385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pt-PT" baseline="0"/>
            </a:lvl1pPr>
            <a:lvl2pPr latinLnBrk="0">
              <a:buClr>
                <a:schemeClr val="accent1"/>
              </a:buClr>
              <a:defRPr lang="pt-PT"/>
            </a:lvl2pPr>
            <a:lvl3pPr latinLnBrk="0">
              <a:buClr>
                <a:schemeClr val="accent1"/>
              </a:buClr>
              <a:defRPr lang="pt-PT"/>
            </a:lvl3pPr>
            <a:lvl4pPr latinLnBrk="0">
              <a:buClr>
                <a:schemeClr val="accent1"/>
              </a:buClr>
              <a:defRPr lang="pt-PT"/>
            </a:lvl4pPr>
            <a:lvl5pPr latinLnBrk="0">
              <a:buClr>
                <a:schemeClr val="accent1"/>
              </a:buClr>
              <a:defRPr lang="pt-PT"/>
            </a:lvl5pPr>
            <a:lvl6pPr latinLnBrk="0">
              <a:buClr>
                <a:schemeClr val="accent1"/>
              </a:buClr>
              <a:defRPr lang="pt-PT"/>
            </a:lvl6pPr>
            <a:lvl7pPr latinLnBrk="0">
              <a:buClr>
                <a:schemeClr val="accent1"/>
              </a:buClr>
              <a:defRPr lang="pt-PT"/>
            </a:lvl7pPr>
            <a:lvl8pPr latinLnBrk="0">
              <a:buClr>
                <a:schemeClr val="accent1"/>
              </a:buClr>
              <a:defRPr lang="pt-PT"/>
            </a:lvl8pPr>
            <a:lvl9pPr latinLnBrk="0">
              <a:buClr>
                <a:schemeClr val="accent1"/>
              </a:buClr>
              <a:defRPr lang="pt-PT"/>
            </a:lvl9pPr>
          </a:lstStyle>
          <a:p>
            <a:pPr lvl="0"/>
            <a:r>
              <a:rPr lang="pt-PT" dirty="0"/>
              <a:t>Utilizar este marcador de posição para adicionar texto ou outro conteúdo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  <a:p>
            <a:pPr lvl="5"/>
            <a:r>
              <a:rPr lang="pt-PT" dirty="0"/>
              <a:t>Seis</a:t>
            </a:r>
          </a:p>
          <a:p>
            <a:pPr lvl="6"/>
            <a:r>
              <a:rPr lang="pt-PT" dirty="0"/>
              <a:t>Sete</a:t>
            </a:r>
          </a:p>
          <a:p>
            <a:pPr lvl="7"/>
            <a:r>
              <a:rPr lang="pt-PT" dirty="0"/>
              <a:t>Oito</a:t>
            </a:r>
          </a:p>
          <a:p>
            <a:pPr lvl="8"/>
            <a:r>
              <a:rPr lang="pt-PT" dirty="0"/>
              <a:t>Nove</a:t>
            </a:r>
          </a:p>
        </p:txBody>
      </p:sp>
      <p:sp>
        <p:nvSpPr>
          <p:cNvPr id="62" name="Retângulo 61"/>
          <p:cNvSpPr/>
          <p:nvPr userDrawn="1"/>
        </p:nvSpPr>
        <p:spPr>
          <a:xfrm>
            <a:off x="15416784" y="6172200"/>
            <a:ext cx="13048488" cy="91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15" name="Marcador de Posição de Texto 6"/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15416784" y="5854273"/>
            <a:ext cx="13048488" cy="1260902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 latinLnBrk="0">
              <a:spcBef>
                <a:spcPts val="0"/>
              </a:spcBef>
              <a:buNone/>
              <a:defRPr lang="pt-PT" sz="6000" cap="none" baseline="0">
                <a:solidFill>
                  <a:schemeClr val="bg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pt-PT" dirty="0"/>
              <a:t>Cabeçalho</a:t>
            </a:r>
          </a:p>
        </p:txBody>
      </p:sp>
      <p:sp>
        <p:nvSpPr>
          <p:cNvPr id="22" name="Marcador de Posição de Conteúdo 17"/>
          <p:cNvSpPr>
            <a:spLocks noGrp="1"/>
          </p:cNvSpPr>
          <p:nvPr userDrawn="1">
            <p:ph sz="quarter" idx="27" hasCustomPrompt="1"/>
          </p:nvPr>
        </p:nvSpPr>
        <p:spPr>
          <a:xfrm>
            <a:off x="15416784" y="7086600"/>
            <a:ext cx="13048488" cy="4926126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pt-PT" baseline="0"/>
            </a:lvl1pPr>
            <a:lvl2pPr latinLnBrk="0">
              <a:buClr>
                <a:schemeClr val="accent1"/>
              </a:buClr>
              <a:defRPr lang="pt-PT"/>
            </a:lvl2pPr>
            <a:lvl3pPr latinLnBrk="0">
              <a:buClr>
                <a:schemeClr val="accent1"/>
              </a:buClr>
              <a:defRPr lang="pt-PT"/>
            </a:lvl3pPr>
            <a:lvl4pPr latinLnBrk="0">
              <a:buClr>
                <a:schemeClr val="accent1"/>
              </a:buClr>
              <a:defRPr lang="pt-PT"/>
            </a:lvl4pPr>
            <a:lvl5pPr latinLnBrk="0">
              <a:buClr>
                <a:schemeClr val="accent1"/>
              </a:buClr>
              <a:defRPr lang="pt-PT"/>
            </a:lvl5pPr>
            <a:lvl6pPr latinLnBrk="0">
              <a:buClr>
                <a:schemeClr val="accent1"/>
              </a:buClr>
              <a:defRPr lang="pt-PT"/>
            </a:lvl6pPr>
            <a:lvl7pPr latinLnBrk="0">
              <a:buClr>
                <a:schemeClr val="accent1"/>
              </a:buClr>
              <a:defRPr lang="pt-PT"/>
            </a:lvl7pPr>
            <a:lvl8pPr latinLnBrk="0">
              <a:buClr>
                <a:schemeClr val="accent1"/>
              </a:buClr>
              <a:defRPr lang="pt-PT"/>
            </a:lvl8pPr>
            <a:lvl9pPr latinLnBrk="0">
              <a:buClr>
                <a:schemeClr val="accent1"/>
              </a:buClr>
              <a:defRPr lang="pt-PT"/>
            </a:lvl9pPr>
          </a:lstStyle>
          <a:p>
            <a:pPr lvl="0"/>
            <a:r>
              <a:rPr lang="pt-PT" dirty="0"/>
              <a:t>Utilizar este marcador de posição para adicionar texto ou outro conteúdo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  <a:p>
            <a:pPr lvl="5"/>
            <a:r>
              <a:rPr lang="pt-PT" dirty="0"/>
              <a:t>Seis</a:t>
            </a:r>
          </a:p>
          <a:p>
            <a:pPr lvl="6"/>
            <a:r>
              <a:rPr lang="pt-PT" dirty="0"/>
              <a:t>Sete</a:t>
            </a:r>
          </a:p>
          <a:p>
            <a:pPr lvl="7"/>
            <a:r>
              <a:rPr lang="pt-PT" dirty="0"/>
              <a:t>Oito</a:t>
            </a:r>
          </a:p>
          <a:p>
            <a:pPr lvl="8"/>
            <a:r>
              <a:rPr lang="pt-PT" dirty="0"/>
              <a:t>Nove</a:t>
            </a:r>
          </a:p>
        </p:txBody>
      </p:sp>
      <p:sp>
        <p:nvSpPr>
          <p:cNvPr id="18" name="Marcador de Posição de Conteúdo 17"/>
          <p:cNvSpPr>
            <a:spLocks noGrp="1"/>
          </p:cNvSpPr>
          <p:nvPr userDrawn="1">
            <p:ph sz="quarter" idx="23" hasCustomPrompt="1"/>
          </p:nvPr>
        </p:nvSpPr>
        <p:spPr>
          <a:xfrm>
            <a:off x="15416784" y="12456478"/>
            <a:ext cx="13048488" cy="6172200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pt-PT" baseline="0"/>
            </a:lvl1pPr>
            <a:lvl2pPr latinLnBrk="0">
              <a:buClr>
                <a:schemeClr val="accent1"/>
              </a:buClr>
              <a:defRPr lang="pt-PT"/>
            </a:lvl2pPr>
            <a:lvl3pPr latinLnBrk="0">
              <a:buClr>
                <a:schemeClr val="accent1"/>
              </a:buClr>
              <a:defRPr lang="pt-PT"/>
            </a:lvl3pPr>
            <a:lvl4pPr latinLnBrk="0">
              <a:buClr>
                <a:schemeClr val="accent1"/>
              </a:buClr>
              <a:defRPr lang="pt-PT"/>
            </a:lvl4pPr>
            <a:lvl5pPr latinLnBrk="0">
              <a:buClr>
                <a:schemeClr val="accent1"/>
              </a:buClr>
              <a:defRPr lang="pt-PT"/>
            </a:lvl5pPr>
            <a:lvl6pPr latinLnBrk="0">
              <a:buClr>
                <a:schemeClr val="accent1"/>
              </a:buClr>
              <a:defRPr lang="pt-PT"/>
            </a:lvl6pPr>
            <a:lvl7pPr latinLnBrk="0">
              <a:buClr>
                <a:schemeClr val="accent1"/>
              </a:buClr>
              <a:defRPr lang="pt-PT"/>
            </a:lvl7pPr>
            <a:lvl8pPr latinLnBrk="0">
              <a:buClr>
                <a:schemeClr val="accent1"/>
              </a:buClr>
              <a:defRPr lang="pt-PT"/>
            </a:lvl8pPr>
            <a:lvl9pPr latinLnBrk="0">
              <a:buClr>
                <a:schemeClr val="accent1"/>
              </a:buClr>
              <a:defRPr lang="pt-PT"/>
            </a:lvl9pPr>
          </a:lstStyle>
          <a:p>
            <a:pPr lvl="0"/>
            <a:r>
              <a:rPr lang="pt-PT" dirty="0"/>
              <a:t>Utilizar este marcador de posição para adicionar texto ou outro conteúdo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  <a:p>
            <a:pPr lvl="5"/>
            <a:r>
              <a:rPr lang="pt-PT" dirty="0"/>
              <a:t>Seis</a:t>
            </a:r>
          </a:p>
          <a:p>
            <a:pPr lvl="6"/>
            <a:r>
              <a:rPr lang="pt-PT" dirty="0"/>
              <a:t>Sete</a:t>
            </a:r>
          </a:p>
          <a:p>
            <a:pPr lvl="7"/>
            <a:r>
              <a:rPr lang="pt-PT" dirty="0"/>
              <a:t>Oito</a:t>
            </a:r>
          </a:p>
          <a:p>
            <a:pPr lvl="8"/>
            <a:r>
              <a:rPr lang="pt-PT" dirty="0"/>
              <a:t>Nove</a:t>
            </a:r>
          </a:p>
        </p:txBody>
      </p:sp>
      <p:sp>
        <p:nvSpPr>
          <p:cNvPr id="57" name="Marcador de Posição de Conteúdo 17"/>
          <p:cNvSpPr>
            <a:spLocks noGrp="1"/>
          </p:cNvSpPr>
          <p:nvPr>
            <p:ph sz="quarter" idx="37" hasCustomPrompt="1"/>
          </p:nvPr>
        </p:nvSpPr>
        <p:spPr>
          <a:xfrm>
            <a:off x="15416784" y="19072430"/>
            <a:ext cx="13048488" cy="3918814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pt-PT" baseline="0"/>
            </a:lvl1pPr>
            <a:lvl2pPr latinLnBrk="0">
              <a:buClr>
                <a:schemeClr val="accent1"/>
              </a:buClr>
              <a:defRPr lang="pt-PT"/>
            </a:lvl2pPr>
            <a:lvl3pPr latinLnBrk="0">
              <a:buClr>
                <a:schemeClr val="accent1"/>
              </a:buClr>
              <a:defRPr lang="pt-PT"/>
            </a:lvl3pPr>
            <a:lvl4pPr latinLnBrk="0">
              <a:buClr>
                <a:schemeClr val="accent1"/>
              </a:buClr>
              <a:defRPr lang="pt-PT"/>
            </a:lvl4pPr>
            <a:lvl5pPr latinLnBrk="0">
              <a:buClr>
                <a:schemeClr val="accent1"/>
              </a:buClr>
              <a:defRPr lang="pt-PT"/>
            </a:lvl5pPr>
            <a:lvl6pPr latinLnBrk="0">
              <a:buClr>
                <a:schemeClr val="accent1"/>
              </a:buClr>
              <a:defRPr lang="pt-PT"/>
            </a:lvl6pPr>
            <a:lvl7pPr latinLnBrk="0">
              <a:buClr>
                <a:schemeClr val="accent1"/>
              </a:buClr>
              <a:defRPr lang="pt-PT"/>
            </a:lvl7pPr>
            <a:lvl8pPr latinLnBrk="0">
              <a:buClr>
                <a:schemeClr val="accent1"/>
              </a:buClr>
              <a:defRPr lang="pt-PT"/>
            </a:lvl8pPr>
            <a:lvl9pPr latinLnBrk="0">
              <a:buClr>
                <a:schemeClr val="accent1"/>
              </a:buClr>
              <a:defRPr lang="pt-PT"/>
            </a:lvl9pPr>
          </a:lstStyle>
          <a:p>
            <a:pPr lvl="0"/>
            <a:r>
              <a:rPr lang="pt-PT" dirty="0"/>
              <a:t>Utilizar este marcador de posição para adicionar texto ou outro conteúdo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63" name="Retângulo 62"/>
          <p:cNvSpPr/>
          <p:nvPr userDrawn="1"/>
        </p:nvSpPr>
        <p:spPr>
          <a:xfrm>
            <a:off x="15416784" y="23298912"/>
            <a:ext cx="13048488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24" name="Marcador de Posição de Texto 6"/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5416784" y="22991236"/>
            <a:ext cx="13048488" cy="1253699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 latinLnBrk="0">
              <a:spcBef>
                <a:spcPts val="0"/>
              </a:spcBef>
              <a:buNone/>
              <a:defRPr lang="pt-PT" sz="6000" cap="none" baseline="0">
                <a:solidFill>
                  <a:schemeClr val="bg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pt-PT" dirty="0"/>
              <a:t>Cabeçalho</a:t>
            </a:r>
          </a:p>
        </p:txBody>
      </p:sp>
      <p:sp>
        <p:nvSpPr>
          <p:cNvPr id="64" name="Retângulo 63"/>
          <p:cNvSpPr/>
          <p:nvPr userDrawn="1"/>
        </p:nvSpPr>
        <p:spPr>
          <a:xfrm>
            <a:off x="29644848" y="6172200"/>
            <a:ext cx="13048488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25" name="Marcador de Posição de Conteúdo 17"/>
          <p:cNvSpPr>
            <a:spLocks noGrp="1"/>
          </p:cNvSpPr>
          <p:nvPr userDrawn="1">
            <p:ph sz="quarter" idx="30" hasCustomPrompt="1"/>
          </p:nvPr>
        </p:nvSpPr>
        <p:spPr>
          <a:xfrm>
            <a:off x="15416784" y="24216361"/>
            <a:ext cx="13048488" cy="7260336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pt-PT" baseline="0"/>
            </a:lvl1pPr>
            <a:lvl2pPr latinLnBrk="0">
              <a:buClr>
                <a:schemeClr val="accent1"/>
              </a:buClr>
              <a:defRPr lang="pt-PT"/>
            </a:lvl2pPr>
            <a:lvl3pPr latinLnBrk="0">
              <a:buClr>
                <a:schemeClr val="accent1"/>
              </a:buClr>
              <a:defRPr lang="pt-PT"/>
            </a:lvl3pPr>
            <a:lvl4pPr latinLnBrk="0">
              <a:buClr>
                <a:schemeClr val="accent1"/>
              </a:buClr>
              <a:defRPr lang="pt-PT"/>
            </a:lvl4pPr>
            <a:lvl5pPr latinLnBrk="0">
              <a:buClr>
                <a:schemeClr val="accent1"/>
              </a:buClr>
              <a:defRPr lang="pt-PT"/>
            </a:lvl5pPr>
            <a:lvl6pPr latinLnBrk="0">
              <a:buClr>
                <a:schemeClr val="accent1"/>
              </a:buClr>
              <a:defRPr lang="pt-PT"/>
            </a:lvl6pPr>
            <a:lvl7pPr latinLnBrk="0">
              <a:buClr>
                <a:schemeClr val="accent1"/>
              </a:buClr>
              <a:defRPr lang="pt-PT"/>
            </a:lvl7pPr>
            <a:lvl8pPr latinLnBrk="0">
              <a:buClr>
                <a:schemeClr val="accent1"/>
              </a:buClr>
              <a:defRPr lang="pt-PT"/>
            </a:lvl8pPr>
            <a:lvl9pPr latinLnBrk="0">
              <a:buClr>
                <a:schemeClr val="accent1"/>
              </a:buClr>
              <a:defRPr lang="pt-PT"/>
            </a:lvl9pPr>
          </a:lstStyle>
          <a:p>
            <a:pPr lvl="0"/>
            <a:r>
              <a:rPr lang="pt-PT" dirty="0"/>
              <a:t>Utilizar este marcador de posição para adicionar texto ou outro conteúdo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  <a:p>
            <a:pPr lvl="5"/>
            <a:r>
              <a:rPr lang="pt-PT" dirty="0"/>
              <a:t>Seis</a:t>
            </a:r>
          </a:p>
          <a:p>
            <a:pPr lvl="6"/>
            <a:r>
              <a:rPr lang="pt-PT" dirty="0"/>
              <a:t>Sete</a:t>
            </a:r>
          </a:p>
          <a:p>
            <a:pPr lvl="7"/>
            <a:r>
              <a:rPr lang="pt-PT" dirty="0"/>
              <a:t>Oito</a:t>
            </a:r>
          </a:p>
          <a:p>
            <a:pPr lvl="8"/>
            <a:r>
              <a:rPr lang="pt-PT" dirty="0"/>
              <a:t>Nove</a:t>
            </a:r>
          </a:p>
        </p:txBody>
      </p:sp>
      <p:sp>
        <p:nvSpPr>
          <p:cNvPr id="26" name="Marcador de Posição de Texto 6"/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29644848" y="5854274"/>
            <a:ext cx="13048488" cy="1260902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 latinLnBrk="0">
              <a:spcBef>
                <a:spcPts val="0"/>
              </a:spcBef>
              <a:buNone/>
              <a:defRPr lang="pt-PT" sz="6000" cap="none" baseline="0">
                <a:solidFill>
                  <a:schemeClr val="bg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pt-PT" dirty="0"/>
              <a:t>Cabeçalho</a:t>
            </a:r>
          </a:p>
        </p:txBody>
      </p:sp>
      <p:sp>
        <p:nvSpPr>
          <p:cNvPr id="27" name="Marcador de Posição de Conteúdo 17"/>
          <p:cNvSpPr>
            <a:spLocks noGrp="1"/>
          </p:cNvSpPr>
          <p:nvPr userDrawn="1">
            <p:ph sz="quarter" idx="32" hasCustomPrompt="1"/>
          </p:nvPr>
        </p:nvSpPr>
        <p:spPr>
          <a:xfrm>
            <a:off x="29644848" y="7086600"/>
            <a:ext cx="13048488" cy="7315200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pt-PT" baseline="0"/>
            </a:lvl1pPr>
            <a:lvl2pPr latinLnBrk="0">
              <a:buClr>
                <a:schemeClr val="accent1"/>
              </a:buClr>
              <a:defRPr lang="pt-PT"/>
            </a:lvl2pPr>
            <a:lvl3pPr latinLnBrk="0">
              <a:buClr>
                <a:schemeClr val="accent1"/>
              </a:buClr>
              <a:defRPr lang="pt-PT"/>
            </a:lvl3pPr>
            <a:lvl4pPr latinLnBrk="0">
              <a:buClr>
                <a:schemeClr val="accent1"/>
              </a:buClr>
              <a:defRPr lang="pt-PT"/>
            </a:lvl4pPr>
            <a:lvl5pPr latinLnBrk="0">
              <a:buClr>
                <a:schemeClr val="accent1"/>
              </a:buClr>
              <a:defRPr lang="pt-PT"/>
            </a:lvl5pPr>
            <a:lvl6pPr latinLnBrk="0">
              <a:buClr>
                <a:schemeClr val="accent1"/>
              </a:buClr>
              <a:defRPr lang="pt-PT"/>
            </a:lvl6pPr>
            <a:lvl7pPr latinLnBrk="0">
              <a:buClr>
                <a:schemeClr val="accent1"/>
              </a:buClr>
              <a:defRPr lang="pt-PT"/>
            </a:lvl7pPr>
            <a:lvl8pPr latinLnBrk="0">
              <a:buClr>
                <a:schemeClr val="accent1"/>
              </a:buClr>
              <a:defRPr lang="pt-PT"/>
            </a:lvl8pPr>
            <a:lvl9pPr latinLnBrk="0">
              <a:buClr>
                <a:schemeClr val="accent1"/>
              </a:buClr>
              <a:defRPr lang="pt-PT"/>
            </a:lvl9pPr>
          </a:lstStyle>
          <a:p>
            <a:pPr lvl="0"/>
            <a:r>
              <a:rPr lang="pt-PT" dirty="0"/>
              <a:t>Utilizar este marcador de posição para adicionar texto ou outro conteúdo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  <a:p>
            <a:pPr lvl="5"/>
            <a:r>
              <a:rPr lang="pt-PT" dirty="0"/>
              <a:t>Seis</a:t>
            </a:r>
          </a:p>
          <a:p>
            <a:pPr lvl="6"/>
            <a:r>
              <a:rPr lang="pt-PT" dirty="0"/>
              <a:t>Sete</a:t>
            </a:r>
          </a:p>
          <a:p>
            <a:pPr lvl="7"/>
            <a:r>
              <a:rPr lang="pt-PT" dirty="0"/>
              <a:t>Oito</a:t>
            </a:r>
          </a:p>
          <a:p>
            <a:pPr lvl="8"/>
            <a:r>
              <a:rPr lang="pt-PT" dirty="0"/>
              <a:t>Nove</a:t>
            </a:r>
          </a:p>
        </p:txBody>
      </p:sp>
      <p:sp>
        <p:nvSpPr>
          <p:cNvPr id="28" name="Marcador de Posição de Conteúdo 17"/>
          <p:cNvSpPr>
            <a:spLocks noGrp="1"/>
          </p:cNvSpPr>
          <p:nvPr userDrawn="1">
            <p:ph sz="quarter" idx="33" hasCustomPrompt="1"/>
          </p:nvPr>
        </p:nvSpPr>
        <p:spPr>
          <a:xfrm>
            <a:off x="29644848" y="15251886"/>
            <a:ext cx="13048488" cy="7315200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pt-PT" baseline="0"/>
            </a:lvl1pPr>
            <a:lvl2pPr latinLnBrk="0">
              <a:buClr>
                <a:schemeClr val="accent1"/>
              </a:buClr>
              <a:defRPr lang="pt-PT"/>
            </a:lvl2pPr>
            <a:lvl3pPr latinLnBrk="0">
              <a:buClr>
                <a:schemeClr val="accent1"/>
              </a:buClr>
              <a:defRPr lang="pt-PT"/>
            </a:lvl3pPr>
            <a:lvl4pPr latinLnBrk="0">
              <a:buClr>
                <a:schemeClr val="accent1"/>
              </a:buClr>
              <a:defRPr lang="pt-PT"/>
            </a:lvl4pPr>
            <a:lvl5pPr latinLnBrk="0">
              <a:buClr>
                <a:schemeClr val="accent1"/>
              </a:buClr>
              <a:defRPr lang="pt-PT"/>
            </a:lvl5pPr>
            <a:lvl6pPr latinLnBrk="0">
              <a:buClr>
                <a:schemeClr val="accent1"/>
              </a:buClr>
              <a:defRPr lang="pt-PT"/>
            </a:lvl6pPr>
            <a:lvl7pPr latinLnBrk="0">
              <a:buClr>
                <a:schemeClr val="accent1"/>
              </a:buClr>
              <a:defRPr lang="pt-PT"/>
            </a:lvl7pPr>
            <a:lvl8pPr latinLnBrk="0">
              <a:buClr>
                <a:schemeClr val="accent1"/>
              </a:buClr>
              <a:defRPr lang="pt-PT"/>
            </a:lvl8pPr>
            <a:lvl9pPr latinLnBrk="0">
              <a:buClr>
                <a:schemeClr val="accent1"/>
              </a:buClr>
              <a:defRPr lang="pt-PT"/>
            </a:lvl9pPr>
          </a:lstStyle>
          <a:p>
            <a:pPr lvl="0"/>
            <a:r>
              <a:rPr lang="pt-PT" dirty="0"/>
              <a:t>Utilizar este marcador de posição para adicionar texto ou outro conteúdo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  <a:p>
            <a:pPr lvl="5"/>
            <a:r>
              <a:rPr lang="pt-PT" dirty="0"/>
              <a:t>Seis</a:t>
            </a:r>
          </a:p>
          <a:p>
            <a:pPr lvl="6"/>
            <a:r>
              <a:rPr lang="pt-PT" dirty="0"/>
              <a:t>Sete</a:t>
            </a:r>
          </a:p>
          <a:p>
            <a:pPr lvl="7"/>
            <a:r>
              <a:rPr lang="pt-PT" dirty="0"/>
              <a:t>Oito</a:t>
            </a:r>
          </a:p>
          <a:p>
            <a:pPr lvl="8"/>
            <a:r>
              <a:rPr lang="pt-PT" dirty="0"/>
              <a:t>Nove</a:t>
            </a:r>
          </a:p>
        </p:txBody>
      </p:sp>
      <p:sp>
        <p:nvSpPr>
          <p:cNvPr id="65" name="Retângulo 64"/>
          <p:cNvSpPr/>
          <p:nvPr userDrawn="1"/>
        </p:nvSpPr>
        <p:spPr>
          <a:xfrm>
            <a:off x="29644848" y="23298912"/>
            <a:ext cx="13048488" cy="914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29" name="Marcador de Posição de Texto 6"/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29644848" y="22991236"/>
            <a:ext cx="13048488" cy="1253699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 latinLnBrk="0">
              <a:spcBef>
                <a:spcPts val="0"/>
              </a:spcBef>
              <a:buNone/>
              <a:defRPr lang="pt-PT" sz="6000" cap="none" baseline="0">
                <a:solidFill>
                  <a:schemeClr val="bg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pt-PT"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pt-PT" dirty="0"/>
              <a:t>Cabeçalho</a:t>
            </a:r>
          </a:p>
        </p:txBody>
      </p:sp>
      <p:sp>
        <p:nvSpPr>
          <p:cNvPr id="30" name="Marcador de Posição de Conteúdo 17"/>
          <p:cNvSpPr>
            <a:spLocks noGrp="1"/>
          </p:cNvSpPr>
          <p:nvPr userDrawn="1">
            <p:ph sz="quarter" idx="35" hasCustomPrompt="1"/>
          </p:nvPr>
        </p:nvSpPr>
        <p:spPr>
          <a:xfrm>
            <a:off x="29644848" y="24216361"/>
            <a:ext cx="13048488" cy="7260336"/>
          </a:xfrm>
        </p:spPr>
        <p:txBody>
          <a:bodyPr lIns="365760" tIns="182880"/>
          <a:lstStyle>
            <a:lvl1pPr latinLnBrk="0">
              <a:buClr>
                <a:schemeClr val="accent1"/>
              </a:buClr>
              <a:defRPr lang="pt-PT" baseline="0"/>
            </a:lvl1pPr>
            <a:lvl2pPr latinLnBrk="0">
              <a:buClr>
                <a:schemeClr val="accent1"/>
              </a:buClr>
              <a:defRPr lang="pt-PT"/>
            </a:lvl2pPr>
            <a:lvl3pPr latinLnBrk="0">
              <a:buClr>
                <a:schemeClr val="accent1"/>
              </a:buClr>
              <a:defRPr lang="pt-PT"/>
            </a:lvl3pPr>
            <a:lvl4pPr latinLnBrk="0">
              <a:buClr>
                <a:schemeClr val="accent1"/>
              </a:buClr>
              <a:defRPr lang="pt-PT"/>
            </a:lvl4pPr>
            <a:lvl5pPr latinLnBrk="0">
              <a:buClr>
                <a:schemeClr val="accent1"/>
              </a:buClr>
              <a:defRPr lang="pt-PT"/>
            </a:lvl5pPr>
            <a:lvl6pPr latinLnBrk="0">
              <a:buClr>
                <a:schemeClr val="accent1"/>
              </a:buClr>
              <a:defRPr lang="pt-PT"/>
            </a:lvl6pPr>
            <a:lvl7pPr latinLnBrk="0">
              <a:buClr>
                <a:schemeClr val="accent1"/>
              </a:buClr>
              <a:defRPr lang="pt-PT"/>
            </a:lvl7pPr>
            <a:lvl8pPr latinLnBrk="0">
              <a:buClr>
                <a:schemeClr val="accent1"/>
              </a:buClr>
              <a:defRPr lang="pt-PT"/>
            </a:lvl8pPr>
            <a:lvl9pPr latinLnBrk="0">
              <a:buClr>
                <a:schemeClr val="accent1"/>
              </a:buClr>
              <a:defRPr lang="pt-PT"/>
            </a:lvl9pPr>
          </a:lstStyle>
          <a:p>
            <a:pPr lvl="0"/>
            <a:r>
              <a:rPr lang="pt-PT" dirty="0"/>
              <a:t>Utilizar este marcador de posição para adicionar texto ou outro conteúdo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  <a:p>
            <a:pPr lvl="5"/>
            <a:r>
              <a:rPr lang="pt-PT" dirty="0"/>
              <a:t>Seis</a:t>
            </a:r>
          </a:p>
          <a:p>
            <a:pPr lvl="6"/>
            <a:r>
              <a:rPr lang="pt-PT" dirty="0"/>
              <a:t>Sete</a:t>
            </a:r>
          </a:p>
          <a:p>
            <a:pPr lvl="7"/>
            <a:r>
              <a:rPr lang="pt-PT" dirty="0"/>
              <a:t>Oito</a:t>
            </a:r>
          </a:p>
          <a:p>
            <a:pPr lvl="8"/>
            <a:r>
              <a:rPr lang="pt-PT" dirty="0"/>
              <a:t>Nove</a:t>
            </a:r>
          </a:p>
        </p:txBody>
      </p:sp>
      <p:sp>
        <p:nvSpPr>
          <p:cNvPr id="48" name="Linha 115"/>
          <p:cNvSpPr>
            <a:spLocks noChangeShapeType="1"/>
          </p:cNvSpPr>
          <p:nvPr/>
        </p:nvSpPr>
        <p:spPr bwMode="white">
          <a:xfrm>
            <a:off x="1143000" y="2330196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PT" dirty="0"/>
          </a:p>
        </p:txBody>
      </p:sp>
      <p:sp>
        <p:nvSpPr>
          <p:cNvPr id="49" name="Retângulo 48"/>
          <p:cNvSpPr/>
          <p:nvPr userDrawn="1"/>
        </p:nvSpPr>
        <p:spPr>
          <a:xfrm>
            <a:off x="14927686" y="6172200"/>
            <a:ext cx="457200" cy="914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50" name="Linha 115"/>
          <p:cNvSpPr>
            <a:spLocks noChangeShapeType="1"/>
          </p:cNvSpPr>
          <p:nvPr userDrawn="1"/>
        </p:nvSpPr>
        <p:spPr bwMode="white">
          <a:xfrm>
            <a:off x="15387315" y="617220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PT" dirty="0"/>
          </a:p>
        </p:txBody>
      </p:sp>
      <p:sp>
        <p:nvSpPr>
          <p:cNvPr id="51" name="Retângulo 50"/>
          <p:cNvSpPr/>
          <p:nvPr userDrawn="1"/>
        </p:nvSpPr>
        <p:spPr>
          <a:xfrm>
            <a:off x="29138880" y="6172200"/>
            <a:ext cx="45720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52" name="Linha 115"/>
          <p:cNvSpPr>
            <a:spLocks noChangeShapeType="1"/>
          </p:cNvSpPr>
          <p:nvPr userDrawn="1"/>
        </p:nvSpPr>
        <p:spPr bwMode="white">
          <a:xfrm>
            <a:off x="29596080" y="617220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PT" dirty="0"/>
          </a:p>
        </p:txBody>
      </p:sp>
      <p:sp>
        <p:nvSpPr>
          <p:cNvPr id="53" name="Retângulo 52"/>
          <p:cNvSpPr/>
          <p:nvPr userDrawn="1"/>
        </p:nvSpPr>
        <p:spPr>
          <a:xfrm>
            <a:off x="29141928" y="23298912"/>
            <a:ext cx="457200" cy="9144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54" name="Linha 115"/>
          <p:cNvSpPr>
            <a:spLocks noChangeShapeType="1"/>
          </p:cNvSpPr>
          <p:nvPr userDrawn="1"/>
        </p:nvSpPr>
        <p:spPr bwMode="white">
          <a:xfrm>
            <a:off x="29596080" y="23298912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PT" dirty="0"/>
          </a:p>
        </p:txBody>
      </p:sp>
      <p:sp>
        <p:nvSpPr>
          <p:cNvPr id="55" name="Retângulo 54"/>
          <p:cNvSpPr/>
          <p:nvPr userDrawn="1"/>
        </p:nvSpPr>
        <p:spPr>
          <a:xfrm>
            <a:off x="14932152" y="23298912"/>
            <a:ext cx="45720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56" name="Linha 115"/>
          <p:cNvSpPr>
            <a:spLocks noChangeShapeType="1"/>
          </p:cNvSpPr>
          <p:nvPr userDrawn="1"/>
        </p:nvSpPr>
        <p:spPr bwMode="white">
          <a:xfrm>
            <a:off x="15389352" y="23298912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PT" dirty="0"/>
          </a:p>
        </p:txBody>
      </p:sp>
      <p:sp>
        <p:nvSpPr>
          <p:cNvPr id="3" name="Marcador de Posição de Data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ECAA57DF-1C19-4726-AB84-014692BAD8F5}" type="datetimeFigureOut">
              <a:rPr lang="pt-PT"/>
              <a:t>27-11-2013</a:t>
            </a:fld>
            <a:endParaRPr lang="pt-PT" dirty="0"/>
          </a:p>
        </p:txBody>
      </p:sp>
      <p:sp>
        <p:nvSpPr>
          <p:cNvPr id="4" name="Marcador de Posição de Rodapé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5" name="Marcador de Posição de Número do Diapositivo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91B4C631-C489-4C11-812F-2172FBEAE82B}" type="slidenum">
              <a:rPr lang="pt-PT" smtClean="0"/>
              <a:t>‹nº›</a:t>
            </a:fld>
            <a:endParaRPr lang="pt-PT" dirty="0"/>
          </a:p>
        </p:txBody>
      </p:sp>
      <p:sp>
        <p:nvSpPr>
          <p:cNvPr id="40" name="Linha 115"/>
          <p:cNvSpPr>
            <a:spLocks noChangeShapeType="1"/>
          </p:cNvSpPr>
          <p:nvPr/>
        </p:nvSpPr>
        <p:spPr bwMode="white">
          <a:xfrm>
            <a:off x="1143000" y="617220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PT" dirty="0"/>
          </a:p>
        </p:txBody>
      </p:sp>
      <p:sp>
        <p:nvSpPr>
          <p:cNvPr id="46" name="Linha 115"/>
          <p:cNvSpPr>
            <a:spLocks noChangeShapeType="1"/>
          </p:cNvSpPr>
          <p:nvPr/>
        </p:nvSpPr>
        <p:spPr bwMode="white">
          <a:xfrm>
            <a:off x="1143000" y="1479804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4590772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9168" userDrawn="1">
          <p15:clr>
            <a:srgbClr val="A4A3A4"/>
          </p15:clr>
        </p15:guide>
        <p15:guide id="2" pos="18480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04"/>
          <p:cNvSpPr>
            <a:spLocks noChangeArrowheads="1"/>
          </p:cNvSpPr>
          <p:nvPr userDrawn="1"/>
        </p:nvSpPr>
        <p:spPr bwMode="auto">
          <a:xfrm flipH="1">
            <a:off x="685800" y="0"/>
            <a:ext cx="457200" cy="3886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pt-PT" dirty="0"/>
          </a:p>
        </p:txBody>
      </p:sp>
      <p:sp>
        <p:nvSpPr>
          <p:cNvPr id="7" name="Retângulo 6"/>
          <p:cNvSpPr/>
          <p:nvPr userDrawn="1"/>
        </p:nvSpPr>
        <p:spPr bwMode="auto">
          <a:xfrm>
            <a:off x="1142999" y="0"/>
            <a:ext cx="42748200" cy="3886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2" name="Marcador de Posição de Título 1"/>
          <p:cNvSpPr>
            <a:spLocks noGrp="1"/>
          </p:cNvSpPr>
          <p:nvPr>
            <p:ph type="title"/>
          </p:nvPr>
        </p:nvSpPr>
        <p:spPr bwMode="auto">
          <a:xfrm>
            <a:off x="2209800" y="753035"/>
            <a:ext cx="35661600" cy="298076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PT" dirty="0"/>
              <a:t>Clique para editar o estilo</a:t>
            </a:r>
          </a:p>
        </p:txBody>
      </p:sp>
      <p:sp>
        <p:nvSpPr>
          <p:cNvPr id="3" name="Marcador de Posição de Texto 2"/>
          <p:cNvSpPr>
            <a:spLocks noGrp="1"/>
          </p:cNvSpPr>
          <p:nvPr>
            <p:ph type="body" idx="1"/>
          </p:nvPr>
        </p:nvSpPr>
        <p:spPr>
          <a:xfrm>
            <a:off x="6400800" y="6019800"/>
            <a:ext cx="31089600" cy="23629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4" name="Marcador de Posição de Data 3"/>
          <p:cNvSpPr>
            <a:spLocks noGrp="1"/>
          </p:cNvSpPr>
          <p:nvPr>
            <p:ph type="dt" sz="half" idx="2"/>
          </p:nvPr>
        </p:nvSpPr>
        <p:spPr>
          <a:xfrm>
            <a:off x="114300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pt-PT"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A57DF-1C19-4726-AB84-014692BAD8F5}" type="datetimeFigureOut">
              <a:rPr lang="pt-PT"/>
              <a:pPr/>
              <a:t>27-11-2013</a:t>
            </a:fld>
            <a:endParaRPr lang="pt-PT" dirty="0"/>
          </a:p>
        </p:txBody>
      </p:sp>
      <p:sp>
        <p:nvSpPr>
          <p:cNvPr id="5" name="Marcador de Posição de Rodapé 4"/>
          <p:cNvSpPr>
            <a:spLocks noGrp="1"/>
          </p:cNvSpPr>
          <p:nvPr>
            <p:ph type="ftr" sz="quarter" idx="3"/>
          </p:nvPr>
        </p:nvSpPr>
        <p:spPr>
          <a:xfrm>
            <a:off x="11018520" y="32114698"/>
            <a:ext cx="2185416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pt-PT"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 dirty="0"/>
          </a:p>
        </p:txBody>
      </p:sp>
      <p:sp>
        <p:nvSpPr>
          <p:cNvPr id="6" name="Marcador de Posição de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3287268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pt-PT"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C631-C489-4C11-812F-2172FBEAE82B}" type="slidenum">
              <a:rPr lang="pt-PT" smtClean="0"/>
              <a:pPr/>
              <a:t>‹nº›</a:t>
            </a:fld>
            <a:endParaRPr lang="pt-PT" dirty="0"/>
          </a:p>
        </p:txBody>
      </p:sp>
      <p:grpSp>
        <p:nvGrpSpPr>
          <p:cNvPr id="8" name="Grupo 7"/>
          <p:cNvGrpSpPr/>
          <p:nvPr userDrawn="1"/>
        </p:nvGrpSpPr>
        <p:grpSpPr bwMode="white">
          <a:xfrm>
            <a:off x="1143000" y="0"/>
            <a:ext cx="42748200" cy="5513832"/>
            <a:chOff x="1143000" y="0"/>
            <a:chExt cx="42748200" cy="5513832"/>
          </a:xfrm>
        </p:grpSpPr>
        <p:sp>
          <p:nvSpPr>
            <p:cNvPr id="9" name="Linha 112"/>
            <p:cNvSpPr>
              <a:spLocks noChangeShapeType="1"/>
            </p:cNvSpPr>
            <p:nvPr userDrawn="1"/>
          </p:nvSpPr>
          <p:spPr bwMode="white">
            <a:xfrm>
              <a:off x="1143000" y="3899217"/>
              <a:ext cx="427482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 dirty="0"/>
            </a:p>
          </p:txBody>
        </p:sp>
        <p:sp>
          <p:nvSpPr>
            <p:cNvPr id="10" name="Linha 115"/>
            <p:cNvSpPr>
              <a:spLocks noChangeShapeType="1"/>
            </p:cNvSpPr>
            <p:nvPr userDrawn="1"/>
          </p:nvSpPr>
          <p:spPr bwMode="white">
            <a:xfrm>
              <a:off x="1143000" y="0"/>
              <a:ext cx="0" cy="551383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 dirty="0"/>
            </a:p>
          </p:txBody>
        </p:sp>
        <p:sp>
          <p:nvSpPr>
            <p:cNvPr id="11" name="Linha 112"/>
            <p:cNvSpPr>
              <a:spLocks noChangeShapeType="1"/>
            </p:cNvSpPr>
            <p:nvPr userDrawn="1"/>
          </p:nvSpPr>
          <p:spPr bwMode="white">
            <a:xfrm>
              <a:off x="1143000" y="5486400"/>
              <a:ext cx="427482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PT" dirty="0"/>
            </a:p>
          </p:txBody>
        </p:sp>
      </p:grpSp>
    </p:spTree>
    <p:extLst>
      <p:ext uri="{BB962C8B-B14F-4D97-AF65-F5344CB8AC3E}">
        <p14:creationId xmlns:p14="http://schemas.microsoft.com/office/powerpoint/2010/main" val="250880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lang="pt-PT" sz="106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pt-PT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pt-PT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pt-PT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pt-PT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pt-PT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pt-PT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pt-PT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pt-PT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lang="pt-PT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4389120" rtl="0" eaLnBrk="1" latinLnBrk="0" hangingPunct="1">
        <a:defRPr lang="pt-PT"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lang="pt-PT"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lang="pt-PT"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lang="pt-PT"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lang="pt-PT"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lang="pt-PT"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lang="pt-PT"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lang="pt-PT"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lang="pt-PT"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720" userDrawn="1">
          <p15:clr>
            <a:srgbClr val="A4A3A4"/>
          </p15:clr>
        </p15:guide>
        <p15:guide id="3" pos="2692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Imagem 7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9888" y="1068451"/>
            <a:ext cx="3273030" cy="2133260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/>
              <a:t>[Título do Cartaz] Lorem ipsum dolor sit amet, consectetuer adipiscing elit maecenas porttitor congue massa fusce</a:t>
            </a:r>
          </a:p>
        </p:txBody>
      </p:sp>
      <p:sp>
        <p:nvSpPr>
          <p:cNvPr id="23" name="Marcador de Posição de Texto 22"/>
          <p:cNvSpPr>
            <a:spLocks noGrp="1"/>
          </p:cNvSpPr>
          <p:nvPr>
            <p:ph type="body" sz="quarter" idx="36"/>
          </p:nvPr>
        </p:nvSpPr>
        <p:spPr>
          <a:xfrm>
            <a:off x="2209799" y="4083469"/>
            <a:ext cx="36617031" cy="1276992"/>
          </a:xfrm>
        </p:spPr>
        <p:txBody>
          <a:bodyPr/>
          <a:lstStyle/>
          <a:p>
            <a:r>
              <a:rPr lang="pt-PT" dirty="0"/>
              <a:t>[Substituir os nomes e títulos seguintes pelos contribuintes reais] Leonor Sousa, Doutora; Igor Gomes, Doutor;  Mateus Vaz, Enfermeiro Licenciado, Bacharelado em Enfermagem, Mestre em Administração de Cuidados de Saúde e Adriana Mota, Doutora em Medicina</a:t>
            </a:r>
          </a:p>
          <a:p>
            <a:endParaRPr lang="pt-PT" dirty="0"/>
          </a:p>
        </p:txBody>
      </p:sp>
      <p:sp>
        <p:nvSpPr>
          <p:cNvPr id="5" name="Marcador de Posição de Texto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t-PT" dirty="0"/>
              <a:t>Resumo</a:t>
            </a:r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r>
              <a:rPr lang="pt-PT" dirty="0"/>
              <a:t>Adicionar o resumo aqui. Para remover as marcas, clique no botão Marcas no separador Base.</a:t>
            </a:r>
          </a:p>
        </p:txBody>
      </p:sp>
      <p:sp>
        <p:nvSpPr>
          <p:cNvPr id="7" name="Marcador de Posição de Texto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pt-PT" dirty="0"/>
              <a:t>Fundo</a:t>
            </a:r>
          </a:p>
        </p:txBody>
      </p:sp>
      <p:sp>
        <p:nvSpPr>
          <p:cNvPr id="12" name="Marcador de Posição de Conteúdo 11"/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r>
              <a:rPr lang="pt-PT" dirty="0"/>
              <a:t>Se for necessário adicione o título. Clique no botão N no separador Base para adicionar formatação a negrito.</a:t>
            </a:r>
          </a:p>
          <a:p>
            <a:pPr lvl="1"/>
            <a:r>
              <a:rPr lang="pt-PT" dirty="0"/>
              <a:t>Item do fundo</a:t>
            </a:r>
          </a:p>
          <a:p>
            <a:pPr lvl="1"/>
            <a:r>
              <a:rPr lang="pt-PT" dirty="0"/>
              <a:t>Item do fundo</a:t>
            </a:r>
          </a:p>
          <a:p>
            <a:pPr lvl="1"/>
            <a:r>
              <a:rPr lang="pt-PT" dirty="0"/>
              <a:t>Item do fundo</a:t>
            </a:r>
          </a:p>
          <a:p>
            <a:endParaRPr lang="pt-PT" dirty="0"/>
          </a:p>
        </p:txBody>
      </p:sp>
      <p:sp>
        <p:nvSpPr>
          <p:cNvPr id="8" name="Marcador de Posição de Texto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pt-PT" dirty="0"/>
              <a:t>Objetivos</a:t>
            </a:r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quarter" idx="26"/>
          </p:nvPr>
        </p:nvSpPr>
        <p:spPr/>
        <p:txBody>
          <a:bodyPr/>
          <a:lstStyle/>
          <a:p>
            <a:r>
              <a:rPr lang="pt-PT" dirty="0"/>
              <a:t>Listar objetivos aqui</a:t>
            </a:r>
          </a:p>
          <a:p>
            <a:r>
              <a:rPr lang="pt-PT" dirty="0"/>
              <a:t>Objetivo 1</a:t>
            </a:r>
          </a:p>
          <a:p>
            <a:r>
              <a:rPr lang="pt-PT" dirty="0"/>
              <a:t>Objetivo 2</a:t>
            </a:r>
          </a:p>
          <a:p>
            <a:r>
              <a:rPr lang="pt-PT" dirty="0"/>
              <a:t>Objetivo 3</a:t>
            </a:r>
          </a:p>
        </p:txBody>
      </p:sp>
      <p:sp>
        <p:nvSpPr>
          <p:cNvPr id="9" name="Marcador de Posição de Texto 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pt-PT" dirty="0"/>
              <a:t>Métodos</a:t>
            </a:r>
          </a:p>
        </p:txBody>
      </p:sp>
      <p:sp>
        <p:nvSpPr>
          <p:cNvPr id="14" name="Marcador de Posição de Conteúdo 13"/>
          <p:cNvSpPr>
            <a:spLocks noGrp="1"/>
          </p:cNvSpPr>
          <p:nvPr>
            <p:ph sz="quarter" idx="27"/>
          </p:nvPr>
        </p:nvSpPr>
        <p:spPr/>
        <p:txBody>
          <a:bodyPr/>
          <a:lstStyle/>
          <a:p>
            <a:r>
              <a:rPr lang="pt-PT" dirty="0"/>
              <a:t>Listar métodos e descrições aqui </a:t>
            </a:r>
          </a:p>
          <a:p>
            <a:r>
              <a:rPr lang="pt-PT" dirty="0"/>
              <a:t>Método 1</a:t>
            </a:r>
          </a:p>
          <a:p>
            <a:r>
              <a:rPr lang="pt-PT" dirty="0"/>
              <a:t>Método 2</a:t>
            </a:r>
          </a:p>
          <a:p>
            <a:r>
              <a:rPr lang="pt-PT" dirty="0"/>
              <a:t>Método 3</a:t>
            </a:r>
          </a:p>
        </p:txBody>
      </p:sp>
      <p:graphicFrame>
        <p:nvGraphicFramePr>
          <p:cNvPr id="115" name="Marcador de Posição de Conteúdo 114" descr="Tabela de exemplo com 4 colunas, 7 linhas." title="Tabela de Exemplo"/>
          <p:cNvGraphicFramePr>
            <a:graphicFrameLocks noGrp="1"/>
          </p:cNvGraphicFramePr>
          <p:nvPr>
            <p:ph sz="quarter" idx="23"/>
            <p:extLst>
              <p:ext uri="{D42A27DB-BD31-4B8C-83A1-F6EECF244321}">
                <p14:modId xmlns:p14="http://schemas.microsoft.com/office/powerpoint/2010/main" val="2876632127"/>
              </p:ext>
            </p:extLst>
          </p:nvPr>
        </p:nvGraphicFramePr>
        <p:xfrm>
          <a:off x="15416213" y="12457113"/>
          <a:ext cx="13049252" cy="6172201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262313"/>
                <a:gridCol w="3262313"/>
                <a:gridCol w="3262313"/>
                <a:gridCol w="3262313"/>
              </a:tblGrid>
              <a:tr h="881743">
                <a:tc>
                  <a:txBody>
                    <a:bodyPr/>
                    <a:lstStyle/>
                    <a:p>
                      <a:endParaRPr lang="pt-PT" sz="2800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noProof="0" dirty="0"/>
                        <a:t>Cabeçalho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noProof="0" dirty="0"/>
                        <a:t>Cabeçalho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noProof="0" dirty="0"/>
                        <a:t>Cabeçalho</a:t>
                      </a:r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pt-PT" sz="2800" noProof="0" dirty="0"/>
                        <a:t>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noProof="0" dirty="0"/>
                        <a:t>122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noProof="0" dirty="0"/>
                        <a:t>233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noProof="0" dirty="0"/>
                        <a:t>345</a:t>
                      </a:r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pt-PT" sz="2800" noProof="0" dirty="0"/>
                        <a:t>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noProof="0" dirty="0"/>
                        <a:t>759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noProof="0" dirty="0"/>
                        <a:t>856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noProof="0" dirty="0"/>
                        <a:t>290</a:t>
                      </a:r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pt-PT" sz="2800" noProof="0" dirty="0"/>
                        <a:t>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noProof="0" dirty="0"/>
                        <a:t>228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noProof="0" dirty="0"/>
                        <a:t>134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noProof="0" dirty="0"/>
                        <a:t>238</a:t>
                      </a:r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pt-PT" sz="2800" noProof="0" dirty="0"/>
                        <a:t>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noProof="0" dirty="0"/>
                        <a:t>954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noProof="0" dirty="0"/>
                        <a:t>875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noProof="0" dirty="0"/>
                        <a:t>976</a:t>
                      </a:r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pt-PT" sz="2800" noProof="0" dirty="0"/>
                        <a:t>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noProof="0" dirty="0"/>
                        <a:t>324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noProof="0" dirty="0"/>
                        <a:t>325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noProof="0" dirty="0"/>
                        <a:t>301</a:t>
                      </a:r>
                    </a:p>
                  </a:txBody>
                  <a:tcPr anchor="ctr"/>
                </a:tc>
              </a:tr>
              <a:tr h="881743">
                <a:tc>
                  <a:txBody>
                    <a:bodyPr/>
                    <a:lstStyle/>
                    <a:p>
                      <a:r>
                        <a:rPr lang="pt-PT" sz="2800" noProof="0" dirty="0"/>
                        <a:t>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noProof="0" dirty="0"/>
                        <a:t>199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noProof="0" dirty="0"/>
                        <a:t>137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800" noProof="0" dirty="0"/>
                        <a:t>186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5" name="Marcador de Posição de Conteúdo 14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r>
              <a:rPr lang="pt-PT" dirty="0"/>
              <a:t>Incluir informação adicional ou métodos aqui.</a:t>
            </a:r>
          </a:p>
        </p:txBody>
      </p:sp>
      <p:sp>
        <p:nvSpPr>
          <p:cNvPr id="16" name="Marcador de Posição de Texto 15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pt-PT" dirty="0"/>
              <a:t>Resultados</a:t>
            </a:r>
          </a:p>
        </p:txBody>
      </p:sp>
      <p:sp>
        <p:nvSpPr>
          <p:cNvPr id="17" name="Marcador de Posição de Conteúdo 16"/>
          <p:cNvSpPr>
            <a:spLocks noGrp="1"/>
          </p:cNvSpPr>
          <p:nvPr>
            <p:ph sz="quarter" idx="30"/>
          </p:nvPr>
        </p:nvSpPr>
        <p:spPr/>
        <p:txBody>
          <a:bodyPr/>
          <a:lstStyle/>
          <a:p>
            <a:r>
              <a:rPr lang="pt-PT" dirty="0"/>
              <a:t>Resultado 1</a:t>
            </a:r>
          </a:p>
          <a:p>
            <a:r>
              <a:rPr lang="pt-PT" dirty="0"/>
              <a:t>Resultado 2</a:t>
            </a:r>
          </a:p>
          <a:p>
            <a:r>
              <a:rPr lang="pt-PT" dirty="0"/>
              <a:t>Resultado 3</a:t>
            </a:r>
          </a:p>
        </p:txBody>
      </p:sp>
      <p:sp>
        <p:nvSpPr>
          <p:cNvPr id="18" name="Marcador de Posição de Texto 17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pt-PT" dirty="0"/>
              <a:t>Resultados</a:t>
            </a:r>
          </a:p>
        </p:txBody>
      </p:sp>
      <p:graphicFrame>
        <p:nvGraphicFramePr>
          <p:cNvPr id="68" name="Marcador de Posição de Conteúdo 67" descr="Coluna agrupada" title="Gráfico de Exemplo"/>
          <p:cNvGraphicFramePr>
            <a:graphicFrameLocks noGrp="1"/>
          </p:cNvGraphicFramePr>
          <p:nvPr>
            <p:ph sz="quarter" idx="32"/>
            <p:extLst>
              <p:ext uri="{D42A27DB-BD31-4B8C-83A1-F6EECF244321}">
                <p14:modId xmlns:p14="http://schemas.microsoft.com/office/powerpoint/2010/main" val="3317556897"/>
              </p:ext>
            </p:extLst>
          </p:nvPr>
        </p:nvGraphicFramePr>
        <p:xfrm>
          <a:off x="29644975" y="7086600"/>
          <a:ext cx="13047663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2" name="Marcador de Posição de Conteúdo 71" descr="Gráfico de colunas agrupadas" title="Gráfico de Exemplo"/>
          <p:cNvGraphicFramePr>
            <a:graphicFrameLocks noGrp="1"/>
          </p:cNvGraphicFramePr>
          <p:nvPr>
            <p:ph sz="quarter" idx="33"/>
            <p:extLst>
              <p:ext uri="{D42A27DB-BD31-4B8C-83A1-F6EECF244321}">
                <p14:modId xmlns:p14="http://schemas.microsoft.com/office/powerpoint/2010/main" val="4184174686"/>
              </p:ext>
            </p:extLst>
          </p:nvPr>
        </p:nvGraphicFramePr>
        <p:xfrm>
          <a:off x="29644975" y="15251113"/>
          <a:ext cx="13047663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1" name="Marcador de Posição de Texto 20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pt-PT" dirty="0"/>
              <a:t>Conclusões</a:t>
            </a:r>
          </a:p>
        </p:txBody>
      </p:sp>
      <p:sp>
        <p:nvSpPr>
          <p:cNvPr id="22" name="Marcador de Posição de Conteúdo 21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r>
              <a:rPr lang="pt-PT" dirty="0"/>
              <a:t>Conclusão 1</a:t>
            </a:r>
          </a:p>
          <a:p>
            <a:r>
              <a:rPr lang="pt-PT" dirty="0"/>
              <a:t>Conclusão 2</a:t>
            </a:r>
          </a:p>
          <a:p>
            <a:r>
              <a:rPr lang="pt-PT" dirty="0"/>
              <a:t>Conclusão 3</a:t>
            </a:r>
          </a:p>
        </p:txBody>
      </p:sp>
    </p:spTree>
    <p:extLst>
      <p:ext uri="{BB962C8B-B14F-4D97-AF65-F5344CB8AC3E}">
        <p14:creationId xmlns:p14="http://schemas.microsoft.com/office/powerpoint/2010/main" val="9311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rtaz Médico">
  <a:themeElements>
    <a:clrScheme name="Cartaz Médico B">
      <a:dk1>
        <a:sysClr val="windowText" lastClr="000000"/>
      </a:dk1>
      <a:lt1>
        <a:sysClr val="window" lastClr="FFFFFF"/>
      </a:lt1>
      <a:dk2>
        <a:srgbClr val="256693"/>
      </a:dk2>
      <a:lt2>
        <a:srgbClr val="D2EAFA"/>
      </a:lt2>
      <a:accent1>
        <a:srgbClr val="2F82BB"/>
      </a:accent1>
      <a:accent2>
        <a:srgbClr val="C9C64E"/>
      </a:accent2>
      <a:accent3>
        <a:srgbClr val="A5AB81"/>
      </a:accent3>
      <a:accent4>
        <a:srgbClr val="D8B25C"/>
      </a:accent4>
      <a:accent5>
        <a:srgbClr val="689CC0"/>
      </a:accent5>
      <a:accent6>
        <a:srgbClr val="968C8C"/>
      </a:accent6>
      <a:hlink>
        <a:srgbClr val="2F82BB"/>
      </a:hlink>
      <a:folHlink>
        <a:srgbClr val="808080"/>
      </a:folHlink>
    </a:clrScheme>
    <a:fontScheme name="Impact-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75000"/>
          </a:schemeClr>
        </a:solidFill>
        <a:ln>
          <a:noFill/>
        </a:ln>
      </a:spPr>
      <a:bodyPr rtlCol="0" anchor="ctr"/>
      <a:lstStyle>
        <a:defPPr algn="ctr">
          <a:defRPr lang="pt-PT" sz="6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lang="pt-PT" sz="6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0CDA158F-BD11-4947-AD81-47123E717BAC}" vid="{D7EF840D-21B4-42C8-9035-CFD5E088B4D5}"/>
    </a:ext>
  </a:extLst>
</a:theme>
</file>

<file path=ppt/theme/theme2.xml><?xml version="1.0" encoding="utf-8"?>
<a:theme xmlns:a="http://schemas.openxmlformats.org/drawingml/2006/main" name="Office Theme">
  <a:themeElements>
    <a:clrScheme name="Medical Poster B">
      <a:dk1>
        <a:sysClr val="windowText" lastClr="000000"/>
      </a:dk1>
      <a:lt1>
        <a:sysClr val="window" lastClr="FFFFFF"/>
      </a:lt1>
      <a:dk2>
        <a:srgbClr val="256693"/>
      </a:dk2>
      <a:lt2>
        <a:srgbClr val="D2EAFA"/>
      </a:lt2>
      <a:accent1>
        <a:srgbClr val="2F82BB"/>
      </a:accent1>
      <a:accent2>
        <a:srgbClr val="C9C64E"/>
      </a:accent2>
      <a:accent3>
        <a:srgbClr val="A5AB81"/>
      </a:accent3>
      <a:accent4>
        <a:srgbClr val="D8B25C"/>
      </a:accent4>
      <a:accent5>
        <a:srgbClr val="689CC0"/>
      </a:accent5>
      <a:accent6>
        <a:srgbClr val="968C8C"/>
      </a:accent6>
      <a:hlink>
        <a:srgbClr val="2F82BB"/>
      </a:hlink>
      <a:folHlink>
        <a:srgbClr val="808080"/>
      </a:folHlink>
    </a:clrScheme>
    <a:fontScheme name="Impact-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Medical Poster B">
      <a:dk1>
        <a:sysClr val="windowText" lastClr="000000"/>
      </a:dk1>
      <a:lt1>
        <a:sysClr val="window" lastClr="FFFFFF"/>
      </a:lt1>
      <a:dk2>
        <a:srgbClr val="256693"/>
      </a:dk2>
      <a:lt2>
        <a:srgbClr val="D2EAFA"/>
      </a:lt2>
      <a:accent1>
        <a:srgbClr val="2F82BB"/>
      </a:accent1>
      <a:accent2>
        <a:srgbClr val="C9C64E"/>
      </a:accent2>
      <a:accent3>
        <a:srgbClr val="A5AB81"/>
      </a:accent3>
      <a:accent4>
        <a:srgbClr val="D8B25C"/>
      </a:accent4>
      <a:accent5>
        <a:srgbClr val="689CC0"/>
      </a:accent5>
      <a:accent6>
        <a:srgbClr val="968C8C"/>
      </a:accent6>
      <a:hlink>
        <a:srgbClr val="2F82BB"/>
      </a:hlink>
      <a:folHlink>
        <a:srgbClr val="808080"/>
      </a:folHlink>
    </a:clrScheme>
    <a:fontScheme name="Impact-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3F3875-7A7F-481F-975A-FD11B1B30A0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D271D13-D20F-4697-97AA-66DC15DE63F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013AD7E-0B42-4A01-861E-64E1CDF736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281</Words>
  <Application>Microsoft Office PowerPoint</Application>
  <PresentationFormat>Personalizados</PresentationFormat>
  <Paragraphs>60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4" baseType="lpstr">
      <vt:lpstr>Arial</vt:lpstr>
      <vt:lpstr>Impact</vt:lpstr>
      <vt:lpstr>Cartaz Médico</vt:lpstr>
      <vt:lpstr>[Título do Cartaz] Lorem ipsum dolor sit amet, consectetuer adipiscing elit maecenas porttitor congue massa fusce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2013-06-24T19:44:51Z</dcterms:created>
  <dcterms:modified xsi:type="dcterms:W3CDTF">2013-11-27T08:22:56Z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