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D01C1E23-DEED-4881-9649-D4762C05BFCF}" type="datetimeFigureOut">
              <a:rPr lang="pt-PT" smtClean="0"/>
              <a:t>17/12/2013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e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51C54FC3-7019-4130-999F-2934A1BA0844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26F8C37A-3116-4396-BF80-C7455E378427}" type="datetimeFigureOut">
              <a:rPr lang="pt-PT"/>
              <a:t>17/12/2013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as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e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e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FB1DC21C-4BBA-449A-9AC6-2347AA4403EC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as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pt-PT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alterar este convite, substitua o conteúdo do nosso exemplo com o seu próprio conteúdo.</a:t>
            </a:r>
            <a:r>
              <a:rPr lang="pt-P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Se preferir começar do zero, prima o botão Novo Diapositivo no separador Base para inserir uma nova página de convites. Pode introduzir o seu texto </a:t>
            </a:r>
            <a:r>
              <a:rPr lang="pt-PT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 imagens nos </a:t>
            </a:r>
            <a:r>
              <a:rPr lang="pt-PT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marcadores de posição vazios.</a:t>
            </a:r>
            <a:endParaRPr lang="pt-PT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e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vi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â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43" name="Retâ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pic>
        <p:nvPicPr>
          <p:cNvPr id="2" name="ELIMINA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Marcador de Posição de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Nome</a:t>
            </a:r>
          </a:p>
        </p:txBody>
      </p:sp>
      <p:sp>
        <p:nvSpPr>
          <p:cNvPr id="4" name="Marcador de Posição de Imagem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PT" dirty="0"/>
          </a:p>
        </p:txBody>
      </p:sp>
      <p:sp>
        <p:nvSpPr>
          <p:cNvPr id="20" name="Marcador de Posição de Imagem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>
                <a:solidFill>
                  <a:schemeClr val="bg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2" name="Marcador de Posição de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3" name="Marcador de Posição de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4" name="Marcador de Posição de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P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detalhes</a:t>
            </a:r>
          </a:p>
        </p:txBody>
      </p:sp>
      <p:sp>
        <p:nvSpPr>
          <p:cNvPr id="25" name="Marcador de Posição de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Nome</a:t>
            </a:r>
          </a:p>
        </p:txBody>
      </p:sp>
      <p:sp>
        <p:nvSpPr>
          <p:cNvPr id="26" name="Marcador de Posição de Imagem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pt-PT" dirty="0"/>
          </a:p>
        </p:txBody>
      </p:sp>
      <p:sp>
        <p:nvSpPr>
          <p:cNvPr id="27" name="Marcador de Posição de Imagem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pt-PT" sz="1800">
                <a:solidFill>
                  <a:schemeClr val="bg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28" name="Marcador de Posição de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29" name="Marcador de Posição de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pt-PT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Mensagem</a:t>
            </a:r>
          </a:p>
        </p:txBody>
      </p:sp>
      <p:sp>
        <p:nvSpPr>
          <p:cNvPr id="30" name="Marcador de Posição de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pt-PT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pt-P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pt-PT" dirty="0"/>
              <a:t>detalhes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pt-PT"/>
              <a:t>17/12/2013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pt-P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pt-P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pt-P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2.jp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53.jpeg" Id="rId6" /><Relationship Type="http://schemas.openxmlformats.org/officeDocument/2006/relationships/image" Target="/ppt/media/image44.jpeg" Id="rId5" /><Relationship Type="http://schemas.openxmlformats.org/officeDocument/2006/relationships/image" Target="/ppt/media/image35.jpe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ção de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PT" dirty="0"/>
              <a:t>O Miguel</a:t>
            </a:r>
          </a:p>
        </p:txBody>
      </p:sp>
      <p:sp>
        <p:nvSpPr>
          <p:cNvPr id="29" name="Marcador de Posição de Tex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dirty="0"/>
              <a:t>vai fazer </a:t>
            </a:r>
            <a:r>
              <a:rPr lang="pt-PT" dirty="0" smtClean="0"/>
              <a:t>18 </a:t>
            </a:r>
            <a:r>
              <a:rPr lang="pt-PT" dirty="0"/>
              <a:t>anos!</a:t>
            </a:r>
          </a:p>
        </p:txBody>
      </p:sp>
      <p:sp>
        <p:nvSpPr>
          <p:cNvPr id="30" name="Marcador de Posição de Texto 29"/>
          <p:cNvSpPr>
            <a:spLocks noGrp="1"/>
          </p:cNvSpPr>
          <p:nvPr>
            <p:ph type="body" sz="quarter" idx="17"/>
          </p:nvPr>
        </p:nvSpPr>
        <p:spPr>
          <a:xfrm>
            <a:off x="3246120" y="3435510"/>
            <a:ext cx="3383280" cy="481538"/>
          </a:xfrm>
        </p:spPr>
        <p:txBody>
          <a:bodyPr/>
          <a:lstStyle/>
          <a:p>
            <a:r>
              <a:rPr lang="pt-PT" dirty="0"/>
              <a:t>Junta-te à Festa!</a:t>
            </a:r>
          </a:p>
        </p:txBody>
      </p:sp>
      <p:sp>
        <p:nvSpPr>
          <p:cNvPr id="31" name="Marcador de Posição de Texto 30"/>
          <p:cNvSpPr>
            <a:spLocks noGrp="1"/>
          </p:cNvSpPr>
          <p:nvPr>
            <p:ph type="body" sz="quarter" idx="18"/>
          </p:nvPr>
        </p:nvSpPr>
        <p:spPr>
          <a:xfrm>
            <a:off x="3246120" y="3830530"/>
            <a:ext cx="3383280" cy="800100"/>
          </a:xfrm>
        </p:spPr>
        <p:txBody>
          <a:bodyPr/>
          <a:lstStyle/>
          <a:p>
            <a:r>
              <a:rPr lang="pt-PT" dirty="0"/>
              <a:t>Sábado, 23 de abril às 16h</a:t>
            </a:r>
          </a:p>
          <a:p>
            <a:r>
              <a:rPr lang="pt-PT" dirty="0"/>
              <a:t>Rua de Cima, nº 10 Carcavelos, </a:t>
            </a:r>
            <a:endParaRPr lang="pt-PT" dirty="0" smtClean="0"/>
          </a:p>
          <a:p>
            <a:r>
              <a:rPr lang="pt-PT" dirty="0" smtClean="0"/>
              <a:t>7464-900 </a:t>
            </a:r>
            <a:r>
              <a:rPr lang="pt-PT" dirty="0"/>
              <a:t>Lisboa</a:t>
            </a:r>
          </a:p>
          <a:p>
            <a:r>
              <a:rPr lang="pt-PT" dirty="0"/>
              <a:t>Responder para o – 425.555.0150</a:t>
            </a:r>
          </a:p>
        </p:txBody>
      </p:sp>
      <p:sp>
        <p:nvSpPr>
          <p:cNvPr id="32" name="Marcador de Posição de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PT" dirty="0"/>
              <a:t>O Miguel</a:t>
            </a:r>
          </a:p>
        </p:txBody>
      </p:sp>
      <p:sp>
        <p:nvSpPr>
          <p:cNvPr id="35" name="Marcador de Posição de Tex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PT" dirty="0"/>
              <a:t>vai </a:t>
            </a:r>
            <a:r>
              <a:rPr lang="pt-PT"/>
              <a:t>fazer </a:t>
            </a:r>
            <a:r>
              <a:rPr lang="pt-PT" smtClean="0"/>
              <a:t>18 </a:t>
            </a:r>
            <a:r>
              <a:rPr lang="pt-PT" dirty="0"/>
              <a:t>anos!</a:t>
            </a:r>
          </a:p>
        </p:txBody>
      </p:sp>
      <p:sp>
        <p:nvSpPr>
          <p:cNvPr id="36" name="Marcador de Posição de Texto 35"/>
          <p:cNvSpPr>
            <a:spLocks noGrp="1"/>
          </p:cNvSpPr>
          <p:nvPr>
            <p:ph type="body" sz="quarter" idx="23"/>
          </p:nvPr>
        </p:nvSpPr>
        <p:spPr>
          <a:xfrm>
            <a:off x="3246120" y="7528774"/>
            <a:ext cx="3383280" cy="481538"/>
          </a:xfrm>
        </p:spPr>
        <p:txBody>
          <a:bodyPr/>
          <a:lstStyle/>
          <a:p>
            <a:r>
              <a:rPr lang="pt-PT" dirty="0"/>
              <a:t>Junta-te à Festa!</a:t>
            </a:r>
          </a:p>
        </p:txBody>
      </p:sp>
      <p:sp>
        <p:nvSpPr>
          <p:cNvPr id="37" name="Marcador de Posição de Texto 36"/>
          <p:cNvSpPr>
            <a:spLocks noGrp="1"/>
          </p:cNvSpPr>
          <p:nvPr>
            <p:ph type="body" sz="quarter" idx="24"/>
          </p:nvPr>
        </p:nvSpPr>
        <p:spPr>
          <a:xfrm>
            <a:off x="3246120" y="7921966"/>
            <a:ext cx="3383280" cy="800100"/>
          </a:xfrm>
        </p:spPr>
        <p:txBody>
          <a:bodyPr/>
          <a:lstStyle/>
          <a:p>
            <a:r>
              <a:rPr lang="pt-PT" dirty="0"/>
              <a:t>Sábado, 23 de abril às 16h</a:t>
            </a:r>
          </a:p>
          <a:p>
            <a:r>
              <a:rPr lang="pt-PT" dirty="0"/>
              <a:t>Rua de Cima, nº 10 Carcavelos</a:t>
            </a:r>
            <a:r>
              <a:rPr lang="pt-PT" dirty="0" smtClean="0"/>
              <a:t>,</a:t>
            </a:r>
          </a:p>
          <a:p>
            <a:r>
              <a:rPr lang="pt-PT" dirty="0" smtClean="0"/>
              <a:t> </a:t>
            </a:r>
            <a:r>
              <a:rPr lang="pt-PT" dirty="0"/>
              <a:t>7464-900 Lisboa</a:t>
            </a:r>
          </a:p>
          <a:p>
            <a:r>
              <a:rPr lang="pt-PT" dirty="0"/>
              <a:t>Responder para o – 425.555.0150</a:t>
            </a:r>
          </a:p>
          <a:p>
            <a:endParaRPr lang="pt-PT" dirty="0"/>
          </a:p>
        </p:txBody>
      </p:sp>
      <p:pic>
        <p:nvPicPr>
          <p:cNvPr id="6" name="Marcador de Posição de Imagem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Marcador de Posição de Imagem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Marcador de Posição de Imagem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Marcador de Posição de Imagem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Convite com 2 Fotografias">
  <a:themeElements>
    <a:clrScheme name="Convite de Aniversário Claro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120</ap:Words>
  <ap:Application>Microsoft Office PowerPoint</ap:Application>
  <ap:PresentationFormat>Personalizados</ap:PresentationFormat>
  <ap:Paragraphs>16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Calibri Light</vt:lpstr>
      <vt:lpstr>Century Gothic</vt:lpstr>
      <vt:lpstr>Convite com 2 Fotografias</vt:lpstr>
      <vt:lpstr>Apresentação do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2013-12-17T14:38:08Z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