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31167A0-C49D-4DF6-B961-E156B374ACBB}" type="datetime1">
              <a:rPr lang="pt-PT" smtClean="0"/>
              <a:pPr algn="r" rtl="0"/>
              <a:t>26/10/2015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BAE216A-723A-4C86-89D1-BAD221603690}" type="slidenum">
              <a:rPr lang="pt-PT" smtClean="0"/>
              <a:pPr algn="r" rtl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ABD8E62-436A-4419-9DFD-6B144980FF01}" type="datetime1">
              <a:rPr lang="pt-PT" smtClean="0"/>
              <a:pPr/>
              <a:t>26/10/2015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47D94DD5-A74C-4EFE-ABD0-F7B6105E1065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as Au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ixaDeTexto 17"/>
          <p:cNvSpPr txBox="1"/>
          <p:nvPr/>
        </p:nvSpPr>
        <p:spPr>
          <a:xfrm>
            <a:off x="126294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PT" sz="700" dirty="0" smtClean="0">
                <a:solidFill>
                  <a:schemeClr val="bg1"/>
                </a:solidFill>
              </a:rPr>
              <a:t>Disciplina:</a:t>
            </a:r>
            <a:endParaRPr lang="pt-PT" sz="700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56282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PT" sz="700" dirty="0" smtClean="0">
                <a:solidFill>
                  <a:schemeClr val="bg1"/>
                </a:solidFill>
              </a:rPr>
              <a:t>Disciplina:</a:t>
            </a:r>
            <a:endParaRPr lang="pt-PT" sz="700" dirty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86270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PT" sz="700" dirty="0" smtClean="0">
                <a:solidFill>
                  <a:schemeClr val="bg1"/>
                </a:solidFill>
              </a:rPr>
              <a:t>Disciplina:</a:t>
            </a:r>
            <a:endParaRPr lang="pt-PT" sz="700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16257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PT" sz="700" dirty="0" smtClean="0">
                <a:solidFill>
                  <a:schemeClr val="bg1"/>
                </a:solidFill>
              </a:rPr>
              <a:t>Disciplina:</a:t>
            </a:r>
            <a:endParaRPr lang="pt-PT" sz="700" dirty="0">
              <a:solidFill>
                <a:schemeClr val="bg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462456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PT" sz="700" dirty="0" smtClean="0">
                <a:solidFill>
                  <a:schemeClr val="bg1"/>
                </a:solidFill>
              </a:rPr>
              <a:t>Disciplina:</a:t>
            </a:r>
            <a:endParaRPr lang="pt-PT" sz="700" dirty="0">
              <a:solidFill>
                <a:schemeClr val="bg1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76233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pt-PT" sz="700" dirty="0" smtClean="0">
                <a:solidFill>
                  <a:schemeClr val="bg1"/>
                </a:solidFill>
              </a:rPr>
              <a:t>Disciplina:</a:t>
            </a:r>
            <a:endParaRPr lang="pt-PT" sz="700" dirty="0">
              <a:solidFill>
                <a:schemeClr val="bg1"/>
              </a:solidFill>
            </a:endParaRPr>
          </a:p>
        </p:txBody>
      </p:sp>
      <p:sp>
        <p:nvSpPr>
          <p:cNvPr id="140" name="CaixaDeTexto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PT" sz="1200" dirty="0" err="1">
                <a:solidFill>
                  <a:schemeClr val="tx1"/>
                </a:solidFill>
                <a:latin typeface="+mj-lt"/>
              </a:rPr>
              <a:t>seg</a:t>
            </a:r>
            <a:endParaRPr lang="pt-PT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CaixaDeTexto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PT" sz="1200" dirty="0" smtClean="0">
                <a:solidFill>
                  <a:schemeClr val="tx1"/>
                </a:solidFill>
                <a:latin typeface="+mj-lt"/>
              </a:rPr>
              <a:t>ter</a:t>
            </a:r>
          </a:p>
        </p:txBody>
      </p:sp>
      <p:sp>
        <p:nvSpPr>
          <p:cNvPr id="142" name="CaixaDeTexto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PT" sz="1200" dirty="0">
                <a:solidFill>
                  <a:schemeClr val="tx1"/>
                </a:solidFill>
                <a:latin typeface="+mj-lt"/>
              </a:rPr>
              <a:t>qua</a:t>
            </a:r>
          </a:p>
        </p:txBody>
      </p:sp>
      <p:sp>
        <p:nvSpPr>
          <p:cNvPr id="143" name="CaixaDeTexto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PT" sz="1200" dirty="0" smtClean="0">
                <a:solidFill>
                  <a:schemeClr val="tx1"/>
                </a:solidFill>
                <a:latin typeface="+mj-lt"/>
              </a:rPr>
              <a:t>qui</a:t>
            </a:r>
          </a:p>
        </p:txBody>
      </p:sp>
      <p:sp>
        <p:nvSpPr>
          <p:cNvPr id="144" name="CaixaDeTexto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PT" sz="1200" dirty="0" err="1" smtClean="0">
                <a:solidFill>
                  <a:schemeClr val="tx1"/>
                </a:solidFill>
                <a:latin typeface="+mj-lt"/>
              </a:rPr>
              <a:t>sex</a:t>
            </a:r>
            <a:endParaRPr lang="pt-PT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CaixaDeTexto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PT" sz="1200" dirty="0" err="1">
                <a:solidFill>
                  <a:schemeClr val="tx1"/>
                </a:solidFill>
                <a:latin typeface="+mj-lt"/>
              </a:rPr>
              <a:t>sáb</a:t>
            </a:r>
            <a:endParaRPr lang="pt-PT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CaixaDeTexto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pt-PT" sz="1200" dirty="0" smtClean="0">
                <a:solidFill>
                  <a:schemeClr val="tx1"/>
                </a:solidFill>
                <a:latin typeface="+mj-lt"/>
              </a:rPr>
              <a:t>dom</a:t>
            </a:r>
            <a:endParaRPr lang="pt-PT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Grupo 41"/>
          <p:cNvGrpSpPr/>
          <p:nvPr/>
        </p:nvGrpSpPr>
        <p:grpSpPr>
          <a:xfrm>
            <a:off x="873001" y="4579200"/>
            <a:ext cx="279123" cy="273807"/>
            <a:chOff x="4406900" y="5281613"/>
            <a:chExt cx="333375" cy="327025"/>
          </a:xfrm>
        </p:grpSpPr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82" name="Forma livre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83" name="Forma livre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84" name="Forma livre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85" name="Forma livre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861039" y="1137600"/>
            <a:ext cx="307036" cy="299061"/>
            <a:chOff x="4392613" y="1177925"/>
            <a:chExt cx="366713" cy="357188"/>
          </a:xfrm>
        </p:grpSpPr>
        <p:sp>
          <p:nvSpPr>
            <p:cNvPr id="77" name="Forma livre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78" name="Forma livre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79" name="Forma livre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80" name="Forma livre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861039" y="6278400"/>
            <a:ext cx="307036" cy="297732"/>
            <a:chOff x="4392613" y="157163"/>
            <a:chExt cx="366713" cy="355600"/>
          </a:xfrm>
        </p:grpSpPr>
        <p:sp>
          <p:nvSpPr>
            <p:cNvPr id="69" name="Forma livre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70" name="Forma livre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71" name="Forma livre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72" name="Forma livre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73" name="Forma livre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74" name="Forma livre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75" name="Forma livre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76" name="Forma livre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876989" y="2862000"/>
            <a:ext cx="271148" cy="283111"/>
            <a:chOff x="4411663" y="3225800"/>
            <a:chExt cx="323850" cy="338138"/>
          </a:xfrm>
        </p:grpSpPr>
        <p:sp>
          <p:nvSpPr>
            <p:cNvPr id="65" name="Forma livre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66" name="Forma livre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67" name="Forma livre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68" name="Forma livre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873001" y="3715200"/>
            <a:ext cx="279123" cy="273807"/>
            <a:chOff x="4406900" y="4259263"/>
            <a:chExt cx="333375" cy="327025"/>
          </a:xfrm>
        </p:grpSpPr>
        <p:sp>
          <p:nvSpPr>
            <p:cNvPr id="61" name="Oval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62" name="Oval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63" name="Forma livre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64" name="Forma livre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861039" y="5436000"/>
            <a:ext cx="307036" cy="299061"/>
            <a:chOff x="4392613" y="6326188"/>
            <a:chExt cx="366713" cy="357188"/>
          </a:xfrm>
        </p:grpSpPr>
        <p:sp>
          <p:nvSpPr>
            <p:cNvPr id="53" name="Forma livre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55" name="Oval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56" name="Forma livre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57" name="Forma livre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58" name="Forma livre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59" name="Forma livre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60" name="Forma livre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873001" y="1994400"/>
            <a:ext cx="279123" cy="273807"/>
            <a:chOff x="4406900" y="2216150"/>
            <a:chExt cx="333375" cy="327025"/>
          </a:xfrm>
        </p:grpSpPr>
        <p:sp>
          <p:nvSpPr>
            <p:cNvPr id="49" name="Oval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50" name="Forma livre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51" name="Forma livre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52" name="Forma livre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17" name="Marcador de Posição do Texto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96815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Nome da aula</a:t>
            </a:r>
          </a:p>
        </p:txBody>
      </p:sp>
      <p:sp>
        <p:nvSpPr>
          <p:cNvPr id="19" name="Marcador de Posição do Texto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96215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Nome da aula</a:t>
            </a:r>
          </a:p>
        </p:txBody>
      </p:sp>
      <p:sp>
        <p:nvSpPr>
          <p:cNvPr id="21" name="Marcador de Posição do Tex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95615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Nome da aula</a:t>
            </a:r>
          </a:p>
        </p:txBody>
      </p:sp>
      <p:sp>
        <p:nvSpPr>
          <p:cNvPr id="23" name="Marcador de Posição do Texto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95015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Nome da aula</a:t>
            </a:r>
          </a:p>
        </p:txBody>
      </p:sp>
      <p:sp>
        <p:nvSpPr>
          <p:cNvPr id="25" name="Marcador de Posição do Texto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94415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Nome da aula</a:t>
            </a:r>
          </a:p>
        </p:txBody>
      </p:sp>
      <p:sp>
        <p:nvSpPr>
          <p:cNvPr id="27" name="Marcador de Posição do Tex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93817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Nome da aula</a:t>
            </a:r>
          </a:p>
        </p:txBody>
      </p:sp>
      <p:sp>
        <p:nvSpPr>
          <p:cNvPr id="29" name="Marcador de Posição do Tex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Data</a:t>
            </a:r>
          </a:p>
        </p:txBody>
      </p:sp>
      <p:sp>
        <p:nvSpPr>
          <p:cNvPr id="31" name="Marcador de Posição do Texto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86" name="Marcador de Posição do Texto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87" name="Marcador de Posição do Texto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88" name="Marcador de Posição do Tex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89" name="Marcador de Posição do Tex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90" name="Marcador de Posição do Texto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91" name="Marcador de Posição do Texto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Data</a:t>
            </a:r>
          </a:p>
        </p:txBody>
      </p:sp>
      <p:sp>
        <p:nvSpPr>
          <p:cNvPr id="93" name="Marcador de Posição do Texto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94" name="Marcador de Posição do Texto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95" name="Marcador de Posição do Texto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96" name="Marcador de Posição do Texto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97" name="Marcador de Posição do Texto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98" name="Marcador de Posição do Texto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99" name="Marcador de Posição do Texto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Data</a:t>
            </a:r>
          </a:p>
        </p:txBody>
      </p:sp>
      <p:sp>
        <p:nvSpPr>
          <p:cNvPr id="101" name="Marcador de Posição do Texto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02" name="Marcador de Posição do Texto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03" name="Marcador de Posição do Texto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04" name="Marcador de Posição do Texto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05" name="Marcador de Posição do Texto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06" name="Marcador de Posição do Texto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07" name="Marcador de Posição do Texto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Data</a:t>
            </a:r>
          </a:p>
        </p:txBody>
      </p:sp>
      <p:sp>
        <p:nvSpPr>
          <p:cNvPr id="109" name="Marcador de Posição do Texto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10" name="Marcador de Posição do Texto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11" name="Marcador de Posição do Texto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12" name="Marcador de Posição do Texto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13" name="Marcador de Posição do Texto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14" name="Marcador de Posição do Texto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15" name="Marcador de Posição do Texto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Data</a:t>
            </a:r>
          </a:p>
        </p:txBody>
      </p:sp>
      <p:sp>
        <p:nvSpPr>
          <p:cNvPr id="117" name="Marcador de Posição do Texto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18" name="Marcador de Posição do Texto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19" name="Marcador de Posição do Texto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20" name="Marcador de Posição do Texto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21" name="Marcador de Posição do Texto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22" name="Marcador de Posição do Texto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23" name="Marcador de Posição do Texto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Data</a:t>
            </a:r>
          </a:p>
        </p:txBody>
      </p:sp>
      <p:sp>
        <p:nvSpPr>
          <p:cNvPr id="125" name="Marcador de Posição do Texto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26" name="Marcador de Posição do Texto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27" name="Marcador de Posição do Texto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28" name="Marcador de Posição do Texto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29" name="Marcador de Posição do Texto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30" name="Marcador de Posição do Texto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31" name="Marcador de Posição do Texto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Data</a:t>
            </a:r>
          </a:p>
        </p:txBody>
      </p:sp>
      <p:sp>
        <p:nvSpPr>
          <p:cNvPr id="133" name="Marcador de Posição do Texto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34" name="Marcador de Posição do Texto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35" name="Marcador de Posição do Texto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36" name="Marcador de Posição do Texto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37" name="Marcador de Posição do Texto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38" name="Marcador de Posição do Texto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Introduzir as notas aqui</a:t>
            </a:r>
          </a:p>
        </p:txBody>
      </p:sp>
      <p:sp>
        <p:nvSpPr>
          <p:cNvPr id="139" name="Marcador de Posição do Texto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pt-PT" dirty="0"/>
              <a:t>Ano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Retângulo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8" name="Retângulo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9" name="Retângulo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</p:grp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9F453F54-749E-4C38-A8AB-618C677BB607}" type="datetime1">
              <a:rPr lang="pt-PT" smtClean="0"/>
              <a:pPr/>
              <a:t>26/10/2015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PT" dirty="0"/>
              <a:t>Horário das Aulas</a:t>
            </a:r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PT" sz="1050" dirty="0" smtClean="0"/>
              <a:t>Matemática</a:t>
            </a:r>
            <a:endParaRPr lang="pt-PT" sz="1050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pt-PT" sz="1050" dirty="0" smtClean="0"/>
              <a:t>Inglês</a:t>
            </a:r>
            <a:endParaRPr lang="pt-PT" sz="1050" dirty="0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PT" sz="1050" dirty="0" smtClean="0"/>
              <a:t>Francês</a:t>
            </a:r>
            <a:endParaRPr lang="pt-PT" sz="1050" dirty="0"/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sz="1050" dirty="0" smtClean="0"/>
              <a:t>Física</a:t>
            </a:r>
            <a:endParaRPr lang="pt-PT" sz="1050" dirty="0"/>
          </a:p>
        </p:txBody>
      </p:sp>
      <p:sp>
        <p:nvSpPr>
          <p:cNvPr id="8" name="Marcador de Posição do Texto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sz="1050" dirty="0" smtClean="0"/>
              <a:t>Informática</a:t>
            </a:r>
            <a:endParaRPr lang="pt-PT" sz="1050" dirty="0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sz="quarter" idx="15"/>
          </p:nvPr>
        </p:nvSpPr>
        <p:spPr>
          <a:xfrm>
            <a:off x="8138160" y="602060"/>
            <a:ext cx="946574" cy="205184"/>
          </a:xfrm>
        </p:spPr>
        <p:txBody>
          <a:bodyPr rtlCol="0"/>
          <a:lstStyle/>
          <a:p>
            <a:pPr rtl="0"/>
            <a:r>
              <a:rPr lang="pt-PT" sz="1050" dirty="0" smtClean="0"/>
              <a:t>Educação Visual</a:t>
            </a:r>
            <a:endParaRPr lang="pt-PT" sz="1050" dirty="0"/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24 out</a:t>
            </a:r>
            <a:endParaRPr lang="pt-PT" dirty="0"/>
          </a:p>
        </p:txBody>
      </p:sp>
      <p:sp>
        <p:nvSpPr>
          <p:cNvPr id="89" name="Marcador de Posição do Texto 8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Estudar para o teste</a:t>
            </a:r>
            <a:endParaRPr lang="pt-PT" dirty="0"/>
          </a:p>
        </p:txBody>
      </p:sp>
      <p:sp>
        <p:nvSpPr>
          <p:cNvPr id="90" name="Marcador de Posição do Texto 8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91" name="Marcador de Posição do Texto 9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92" name="Marcador de Posição do Texto 9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93" name="Marcador de Posição do Texto 9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94" name="Marcador de Posição do Texto 9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25 out</a:t>
            </a:r>
            <a:endParaRPr lang="pt-PT" dirty="0"/>
          </a:p>
        </p:txBody>
      </p:sp>
      <p:sp>
        <p:nvSpPr>
          <p:cNvPr id="95" name="Marcador de Posição do Texto 9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Teste – capítulo 4</a:t>
            </a:r>
            <a:endParaRPr lang="pt-PT" dirty="0"/>
          </a:p>
        </p:txBody>
      </p:sp>
      <p:sp>
        <p:nvSpPr>
          <p:cNvPr id="96" name="Marcador de Posição do Texto 9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97" name="Marcador de Posição do Texto 9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98" name="Marcador de Posição do Texto 9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99" name="Marcador de Posição do Texto 9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00" name="Marcador de Posição do Texto 9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26 out</a:t>
            </a:r>
            <a:endParaRPr lang="pt-PT" dirty="0"/>
          </a:p>
        </p:txBody>
      </p:sp>
      <p:sp>
        <p:nvSpPr>
          <p:cNvPr id="101" name="Marcador de Posição do Texto 10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02" name="Marcador de Posição do Texto 10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03" name="Marcador de Posição do Texto 10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04" name="Marcador de Posição do Texto 10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pt-PT" dirty="0" smtClean="0"/>
              <a:t>Hoje não há aula</a:t>
            </a:r>
            <a:endParaRPr lang="pt-PT" dirty="0"/>
          </a:p>
        </p:txBody>
      </p:sp>
      <p:sp>
        <p:nvSpPr>
          <p:cNvPr id="105" name="Marcador de Posição do Texto 104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06" name="Marcador de Posição do Texto 10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pt-PT" dirty="0" smtClean="0"/>
              <a:t>Levar ficheiro de inspiração</a:t>
            </a:r>
            <a:endParaRPr lang="pt-PT" dirty="0"/>
          </a:p>
        </p:txBody>
      </p:sp>
      <p:sp>
        <p:nvSpPr>
          <p:cNvPr id="34" name="Marcador de Posição do Texto 33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27 out</a:t>
            </a:r>
            <a:endParaRPr lang="pt-PT" dirty="0"/>
          </a:p>
        </p:txBody>
      </p:sp>
      <p:sp>
        <p:nvSpPr>
          <p:cNvPr id="107" name="Marcador de Posição do Texto 106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08" name="Marcador de Posição do Texto 107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09" name="Marcador de Posição do Texto 108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10" name="Marcador de Posição do Texto 109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11" name="Marcador de Posição do Texto 110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12" name="Marcador de Posição do Texto 111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42" name="Marcador de Posição do Texto 41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28 out</a:t>
            </a:r>
            <a:endParaRPr lang="pt-PT" dirty="0"/>
          </a:p>
        </p:txBody>
      </p:sp>
      <p:sp>
        <p:nvSpPr>
          <p:cNvPr id="113" name="Marcador de Posição do Texto 112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14" name="Marcador de Posição do Texto 113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15" name="Marcador de Posição do Texto 114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16" name="Marcador de Posição do Texto 115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17" name="Marcador de Posição do Texto 116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18" name="Marcador de Posição do Texto 117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0" name="Marcador de Posição do Texto 49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29 out</a:t>
            </a:r>
            <a:endParaRPr lang="pt-PT" dirty="0"/>
          </a:p>
        </p:txBody>
      </p:sp>
      <p:sp>
        <p:nvSpPr>
          <p:cNvPr id="119" name="Marcador de Posição do Texto 118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20" name="Marcador de Posição do Texto 119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Entregar ensaio hoje</a:t>
            </a:r>
            <a:endParaRPr lang="pt-PT" dirty="0"/>
          </a:p>
        </p:txBody>
      </p:sp>
      <p:sp>
        <p:nvSpPr>
          <p:cNvPr id="121" name="Marcador de Posição do Texto 120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22" name="Marcador de Posição do Texto 121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23" name="Marcador de Posição do Texto 122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24" name="Marcador de Posição do Texto 123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8" name="Marcador de Posição do Texto 57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 out</a:t>
            </a:r>
            <a:endParaRPr lang="pt-PT" dirty="0"/>
          </a:p>
        </p:txBody>
      </p:sp>
      <p:sp>
        <p:nvSpPr>
          <p:cNvPr id="125" name="Marcador de Posição do Texto 124"/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26" name="Marcador de Posição do Texto 125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27" name="Marcador de Posição do Texto 126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28" name="Marcador de Posição do Texto 127"/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29" name="Marcador de Posição do Texto 128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130" name="Marcador de Posição do Texto 129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6" name="Marcador de Posição do Texto 6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algn="r" rtl="0"/>
            <a:r>
              <a:rPr lang="pt-PT" dirty="0" smtClean="0"/>
              <a:t>2016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edaDasAulas_PorDisciplina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Tema do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0A4D11-8D2F-4028-9CC9-FE293701AF54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AgedaDasAulas_PorDisciplina</vt:lpstr>
      <vt:lpstr>Horário das Aulas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2015-10-26T17:42:51Z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