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ssunto Principal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Membro do Grupo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Membro do Grupo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Membro do Grupo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Fecho Geral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5553" autoAdjust="0"/>
  </p:normalViewPr>
  <p:slideViewPr>
    <p:cSldViewPr snapToGrid="0">
      <p:cViewPr varScale="1">
        <p:scale>
          <a:sx n="116" d="100"/>
          <a:sy n="116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Teste 1</c:v>
                </c:pt>
                <c:pt idx="1">
                  <c:v>Teste 2</c:v>
                </c:pt>
                <c:pt idx="2">
                  <c:v>Teste 3</c:v>
                </c:pt>
                <c:pt idx="3">
                  <c:v>Teste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Segundo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Teste 1</c:v>
                </c:pt>
                <c:pt idx="1">
                  <c:v>Teste 2</c:v>
                </c:pt>
                <c:pt idx="2">
                  <c:v>Teste 3</c:v>
                </c:pt>
                <c:pt idx="3">
                  <c:v>Teste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Terceiro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Teste 1</c:v>
                </c:pt>
                <c:pt idx="1">
                  <c:v>Teste 2</c:v>
                </c:pt>
                <c:pt idx="2">
                  <c:v>Teste 3</c:v>
                </c:pt>
                <c:pt idx="3">
                  <c:v>Teste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8940560"/>
        <c:axId val="348943824"/>
      </c:barChart>
      <c:catAx>
        <c:axId val="34894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48943824"/>
        <c:crosses val="autoZero"/>
        <c:auto val="1"/>
        <c:lblAlgn val="ctr"/>
        <c:lblOffset val="100"/>
        <c:noMultiLvlLbl val="0"/>
      </c:catAx>
      <c:valAx>
        <c:axId val="348943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94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160160"/>
        <c:axId val="408160704"/>
      </c:lineChart>
      <c:catAx>
        <c:axId val="4081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160704"/>
        <c:crosses val="autoZero"/>
        <c:auto val="1"/>
        <c:lblAlgn val="ctr"/>
        <c:lblOffset val="100"/>
        <c:noMultiLvlLbl val="0"/>
      </c:catAx>
      <c:valAx>
        <c:axId val="40816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16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PT"/>
        </a:p>
      </dgm:t>
    </dgm:pt>
    <dgm:pt modelId="{3C268358-FABA-4BB8-9D89-062005484D1E}">
      <dgm:prSet phldrT="[Texto]"/>
      <dgm:spPr/>
      <dgm:t>
        <a:bodyPr/>
        <a:lstStyle/>
        <a:p>
          <a:r>
            <a:rPr lang="pt-PT" noProof="0" dirty="0"/>
            <a:t>Item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pt-PT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pt-PT" noProof="0" dirty="0"/>
        </a:p>
      </dgm:t>
    </dgm:pt>
    <dgm:pt modelId="{721CA413-830C-4180-8AC8-368DD808A394}">
      <dgm:prSet phldrT="[Texto]"/>
      <dgm:spPr/>
      <dgm:t>
        <a:bodyPr/>
        <a:lstStyle/>
        <a:p>
          <a:r>
            <a:rPr lang="pt-PT" noProof="0" dirty="0"/>
            <a:t>Texto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pt-PT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pt-PT"/>
        </a:p>
      </dgm:t>
    </dgm:pt>
    <dgm:pt modelId="{E32C6B5A-F00C-4469-BAA1-2B7CBC3A0695}">
      <dgm:prSet phldrT="[Texto]"/>
      <dgm:spPr/>
      <dgm:t>
        <a:bodyPr/>
        <a:lstStyle/>
        <a:p>
          <a:r>
            <a:rPr lang="pt-PT" noProof="0" dirty="0"/>
            <a:t>Item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pt-PT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pt-PT" noProof="0" dirty="0"/>
        </a:p>
      </dgm:t>
    </dgm:pt>
    <dgm:pt modelId="{C680F925-E289-4581-A7B8-72ED0286A048}">
      <dgm:prSet phldrT="[Texto]"/>
      <dgm:spPr/>
      <dgm:t>
        <a:bodyPr/>
        <a:lstStyle/>
        <a:p>
          <a:r>
            <a:rPr lang="pt-PT" noProof="0" dirty="0"/>
            <a:t>Texto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pt-PT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pt-PT"/>
        </a:p>
      </dgm:t>
    </dgm:pt>
    <dgm:pt modelId="{E1CCE008-F316-4BE6-99B6-6A9CFDD00D54}">
      <dgm:prSet phldrT="[Texto]"/>
      <dgm:spPr/>
      <dgm:t>
        <a:bodyPr/>
        <a:lstStyle/>
        <a:p>
          <a:r>
            <a:rPr lang="pt-PT" noProof="0" dirty="0"/>
            <a:t>Item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pt-PT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pt-PT" noProof="0" dirty="0"/>
        </a:p>
      </dgm:t>
    </dgm:pt>
    <dgm:pt modelId="{F0C2B4E0-F2E6-40C8-8BA5-471F1DE9DD28}">
      <dgm:prSet phldrT="[Texto]"/>
      <dgm:spPr/>
      <dgm:t>
        <a:bodyPr/>
        <a:lstStyle/>
        <a:p>
          <a:r>
            <a:rPr lang="pt-PT" noProof="0" dirty="0"/>
            <a:t>Texto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pt-PT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pt-PT"/>
        </a:p>
      </dgm:t>
    </dgm:pt>
    <dgm:pt modelId="{D502F590-18AE-4AA1-A953-71D7550A8BB2}">
      <dgm:prSet phldrT="[Texto]"/>
      <dgm:spPr/>
      <dgm:t>
        <a:bodyPr/>
        <a:lstStyle/>
        <a:p>
          <a:r>
            <a:rPr lang="pt-PT" noProof="0" dirty="0"/>
            <a:t>Item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pt-PT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pt-PT" noProof="0" dirty="0"/>
        </a:p>
      </dgm:t>
    </dgm:pt>
    <dgm:pt modelId="{F9711E9D-7E4E-4547-AADF-3770D20036E5}">
      <dgm:prSet phldrT="[Texto]"/>
      <dgm:spPr/>
      <dgm:t>
        <a:bodyPr/>
        <a:lstStyle/>
        <a:p>
          <a:r>
            <a:rPr lang="pt-PT" noProof="0" dirty="0"/>
            <a:t>Texto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pt-PT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pt-PT"/>
        </a:p>
      </dgm:t>
    </dgm:pt>
    <dgm:pt modelId="{68F6A493-3136-44A2-A2E8-4D23A1C99F96}">
      <dgm:prSet phldrT="[Texto]"/>
      <dgm:spPr/>
      <dgm:t>
        <a:bodyPr/>
        <a:lstStyle/>
        <a:p>
          <a:r>
            <a:rPr lang="pt-PT" noProof="0" dirty="0"/>
            <a:t>Item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pt-PT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pt-PT"/>
        </a:p>
      </dgm:t>
    </dgm:pt>
    <dgm:pt modelId="{FEF8A7F3-6BED-4A76-B900-54717CE2663C}">
      <dgm:prSet phldrT="[Texto]"/>
      <dgm:spPr/>
      <dgm:t>
        <a:bodyPr/>
        <a:lstStyle/>
        <a:p>
          <a:r>
            <a:rPr lang="pt-PT" noProof="0" dirty="0"/>
            <a:t>Texto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pt-PT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pt-PT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pt-PT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pt-PT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pt-PT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pt-PT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pt-PT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pt-PT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pt-PT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pt-PT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pt-PT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pt-PT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pt-PT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pt-PT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pt-PT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pt-PT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pt-PT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pt-PT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pt-PT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pt-PT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6239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dirty="0"/>
            <a:t>Item</a:t>
          </a:r>
        </a:p>
      </dsp:txBody>
      <dsp:txXfrm>
        <a:off x="6239" y="968428"/>
        <a:ext cx="1407698" cy="563079"/>
      </dsp:txXfrm>
    </dsp:sp>
    <dsp:sp modelId="{0C3601CC-B5F1-4072-9269-74F248F8C61D}">
      <dsp:nvSpPr>
        <dsp:cNvPr id="0" name=""/>
        <dsp:cNvSpPr/>
      </dsp:nvSpPr>
      <dsp:spPr>
        <a:xfrm>
          <a:off x="294562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noProof="0" dirty="0"/>
            <a:t>Texto</a:t>
          </a:r>
        </a:p>
      </dsp:txBody>
      <dsp:txXfrm>
        <a:off x="331677" y="1568623"/>
        <a:ext cx="1333468" cy="1192970"/>
      </dsp:txXfrm>
    </dsp:sp>
    <dsp:sp modelId="{3081B2B2-3C00-4CAD-860E-7CF32819F02C}">
      <dsp:nvSpPr>
        <dsp:cNvPr id="0" name=""/>
        <dsp:cNvSpPr/>
      </dsp:nvSpPr>
      <dsp:spPr>
        <a:xfrm>
          <a:off x="1627339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noProof="0" dirty="0"/>
        </a:p>
      </dsp:txBody>
      <dsp:txXfrm>
        <a:off x="1627339" y="11448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267545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dirty="0"/>
            <a:t>Item</a:t>
          </a:r>
        </a:p>
      </dsp:txBody>
      <dsp:txXfrm>
        <a:off x="2267545" y="968428"/>
        <a:ext cx="1407698" cy="563079"/>
      </dsp:txXfrm>
    </dsp:sp>
    <dsp:sp modelId="{265504F2-B3CF-4661-9B46-BC2F01F973FB}">
      <dsp:nvSpPr>
        <dsp:cNvPr id="0" name=""/>
        <dsp:cNvSpPr/>
      </dsp:nvSpPr>
      <dsp:spPr>
        <a:xfrm>
          <a:off x="2555869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noProof="0" dirty="0"/>
            <a:t>Texto</a:t>
          </a:r>
        </a:p>
      </dsp:txBody>
      <dsp:txXfrm>
        <a:off x="2592984" y="1568623"/>
        <a:ext cx="1333468" cy="1192970"/>
      </dsp:txXfrm>
    </dsp:sp>
    <dsp:sp modelId="{88AC6ECC-5499-4924-974E-31D5D33AE8C3}">
      <dsp:nvSpPr>
        <dsp:cNvPr id="0" name=""/>
        <dsp:cNvSpPr/>
      </dsp:nvSpPr>
      <dsp:spPr>
        <a:xfrm>
          <a:off x="3888645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noProof="0" dirty="0"/>
        </a:p>
      </dsp:txBody>
      <dsp:txXfrm>
        <a:off x="3888645" y="11448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528851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dirty="0"/>
            <a:t>Item</a:t>
          </a:r>
        </a:p>
      </dsp:txBody>
      <dsp:txXfrm>
        <a:off x="4528851" y="968428"/>
        <a:ext cx="1407698" cy="563079"/>
      </dsp:txXfrm>
    </dsp:sp>
    <dsp:sp modelId="{8299BF91-4F22-4B50-88A1-CA9B5C658BDC}">
      <dsp:nvSpPr>
        <dsp:cNvPr id="0" name=""/>
        <dsp:cNvSpPr/>
      </dsp:nvSpPr>
      <dsp:spPr>
        <a:xfrm>
          <a:off x="4817175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noProof="0" dirty="0"/>
            <a:t>Texto</a:t>
          </a:r>
        </a:p>
      </dsp:txBody>
      <dsp:txXfrm>
        <a:off x="4854290" y="1568623"/>
        <a:ext cx="1333468" cy="1192970"/>
      </dsp:txXfrm>
    </dsp:sp>
    <dsp:sp modelId="{CF7BFC9A-01FF-4197-B380-237018FB5645}">
      <dsp:nvSpPr>
        <dsp:cNvPr id="0" name=""/>
        <dsp:cNvSpPr/>
      </dsp:nvSpPr>
      <dsp:spPr>
        <a:xfrm>
          <a:off x="6149951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noProof="0" dirty="0"/>
        </a:p>
      </dsp:txBody>
      <dsp:txXfrm>
        <a:off x="6149951" y="11448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6790157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dirty="0"/>
            <a:t>Item</a:t>
          </a:r>
        </a:p>
      </dsp:txBody>
      <dsp:txXfrm>
        <a:off x="6790157" y="968428"/>
        <a:ext cx="1407698" cy="563079"/>
      </dsp:txXfrm>
    </dsp:sp>
    <dsp:sp modelId="{D06E625A-E449-4CE6-986C-48022521A5F1}">
      <dsp:nvSpPr>
        <dsp:cNvPr id="0" name=""/>
        <dsp:cNvSpPr/>
      </dsp:nvSpPr>
      <dsp:spPr>
        <a:xfrm>
          <a:off x="7078481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noProof="0" dirty="0"/>
            <a:t>Texto</a:t>
          </a:r>
        </a:p>
      </dsp:txBody>
      <dsp:txXfrm>
        <a:off x="7115596" y="1568623"/>
        <a:ext cx="1333468" cy="1192970"/>
      </dsp:txXfrm>
    </dsp:sp>
    <dsp:sp modelId="{C671EBB1-52CC-4458-8A43-D9AB1BA6D92E}">
      <dsp:nvSpPr>
        <dsp:cNvPr id="0" name=""/>
        <dsp:cNvSpPr/>
      </dsp:nvSpPr>
      <dsp:spPr>
        <a:xfrm>
          <a:off x="8411257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noProof="0" dirty="0"/>
        </a:p>
      </dsp:txBody>
      <dsp:txXfrm>
        <a:off x="8411257" y="11448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051463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dirty="0"/>
            <a:t>Item</a:t>
          </a:r>
        </a:p>
      </dsp:txBody>
      <dsp:txXfrm>
        <a:off x="9051463" y="968428"/>
        <a:ext cx="1407698" cy="563079"/>
      </dsp:txXfrm>
    </dsp:sp>
    <dsp:sp modelId="{CFF3288D-D74C-44EF-8248-56A581067ACD}">
      <dsp:nvSpPr>
        <dsp:cNvPr id="0" name=""/>
        <dsp:cNvSpPr/>
      </dsp:nvSpPr>
      <dsp:spPr>
        <a:xfrm>
          <a:off x="9339787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noProof="0" dirty="0"/>
            <a:t>Texto</a:t>
          </a:r>
        </a:p>
      </dsp:txBody>
      <dsp:txXfrm>
        <a:off x="9376902" y="1568623"/>
        <a:ext cx="1333468" cy="119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A075C-3578-40C8-BCA9-7D1AB5A85B00}" type="datetime1">
              <a:rPr lang="pt-PT" smtClean="0"/>
              <a:t>30/10/2013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B786B-85D8-410D-8FF9-74639C66DDF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9978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E4DEA148-811F-4CFD-AE82-5C147EB5334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A7666ED7-631A-46AF-B451-227D0A8685A0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t-PT" dirty="0">
                <a:cs typeface="Calibri"/>
              </a:rPr>
              <a:t>Concebemos este modelo</a:t>
            </a:r>
            <a:r>
              <a:rPr lang="pt-PT" baseline="0" dirty="0">
                <a:cs typeface="Calibri"/>
              </a:rPr>
              <a:t> para que cada membro da equipa do projeto tenha um conjunto de diapositivos </a:t>
            </a:r>
            <a:r>
              <a:rPr lang="pt-PT" baseline="0" dirty="0" smtClean="0">
                <a:cs typeface="Calibri"/>
              </a:rPr>
              <a:t>com o seu próprio tema onde </a:t>
            </a:r>
            <a:r>
              <a:rPr lang="pt-PT" baseline="0" dirty="0">
                <a:cs typeface="Calibri"/>
              </a:rPr>
              <a:t>possa apresentar a sua investigação. Membros, eis como adicionar um novo diapositivo ao vosso conjunto: </a:t>
            </a:r>
          </a:p>
          <a:p>
            <a:r>
              <a:rPr lang="pt-PT" baseline="0" dirty="0">
                <a:cs typeface="Calibri"/>
              </a:rPr>
              <a:t/>
            </a:r>
            <a:br>
              <a:rPr lang="pt-PT" baseline="0" dirty="0">
                <a:cs typeface="Calibri"/>
              </a:rPr>
            </a:br>
            <a:endParaRPr lang="pt-PT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PT" dirty="0">
                <a:cs typeface="Calibri"/>
              </a:rPr>
              <a:t>Marque onde pretende adicionar o diapositivo:</a:t>
            </a:r>
            <a:r>
              <a:rPr lang="pt-PT" baseline="0" dirty="0">
                <a:cs typeface="Calibri"/>
              </a:rPr>
              <a:t> Selecione </a:t>
            </a:r>
            <a:r>
              <a:rPr lang="pt-PT" dirty="0">
                <a:cs typeface="Calibri"/>
              </a:rPr>
              <a:t>um </a:t>
            </a:r>
            <a:r>
              <a:rPr lang="pt-PT" baseline="0" dirty="0">
                <a:cs typeface="Calibri"/>
              </a:rPr>
              <a:t>diapositivo existente no painel de Miniaturas, c</a:t>
            </a:r>
            <a:r>
              <a:rPr lang="pt-PT" dirty="0"/>
              <a:t>lique no botão Novo Diapositivo e,</a:t>
            </a:r>
            <a:r>
              <a:rPr lang="pt-PT" baseline="0" dirty="0"/>
              <a:t> em seguida, </a:t>
            </a:r>
            <a:r>
              <a:rPr lang="pt-PT" dirty="0"/>
              <a:t>selecione um esquema.</a:t>
            </a:r>
            <a:r>
              <a:rPr lang="pt-PT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baseline="0" dirty="0">
                <a:cs typeface="Calibri"/>
              </a:rPr>
              <a:t/>
            </a:r>
            <a:br>
              <a:rPr lang="pt-PT" baseline="0" dirty="0">
                <a:cs typeface="Calibri"/>
              </a:rPr>
            </a:br>
            <a:endParaRPr lang="pt-PT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PT" baseline="0" dirty="0"/>
              <a:t>O novo diapositivo obtém o mesmo tema que o diapositivo que selecionou anteriormente.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b="1" baseline="0" dirty="0">
                <a:cs typeface="Calibri"/>
              </a:rPr>
              <a:t/>
            </a:r>
            <a:br>
              <a:rPr lang="pt-PT" b="1" baseline="0" dirty="0">
                <a:cs typeface="Calibri"/>
              </a:rPr>
            </a:br>
            <a:endParaRPr lang="pt-PT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PT" b="1" baseline="0" dirty="0"/>
              <a:t>Cuidado! </a:t>
            </a:r>
            <a:r>
              <a:rPr lang="pt-PT" baseline="0" dirty="0"/>
              <a:t>Não arrelie os restantes apresentadores ao alterar os temas deles acidentalmente. Isto pode ocorrer caso selecione um tema Variante a partir do separador Design, o que altera todos os diapositivos na sua apresentação para esse aspeto..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t-PT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t-PT"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t-PT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pt-PT" sz="2800"/>
            </a:lvl2pPr>
            <a:lvl3pPr marL="914400" indent="0" algn="ctr" latinLnBrk="0">
              <a:buNone/>
              <a:defRPr lang="pt-PT" sz="2400"/>
            </a:lvl3pPr>
            <a:lvl4pPr marL="1371600" indent="0" algn="ctr" latinLnBrk="0">
              <a:buNone/>
              <a:defRPr lang="pt-PT" sz="2000"/>
            </a:lvl4pPr>
            <a:lvl5pPr marL="1828800" indent="0" algn="ctr" latinLnBrk="0">
              <a:buNone/>
              <a:defRPr lang="pt-PT" sz="2000"/>
            </a:lvl5pPr>
            <a:lvl6pPr marL="2286000" indent="0" algn="ctr" latinLnBrk="0">
              <a:buNone/>
              <a:defRPr lang="pt-PT" sz="2000"/>
            </a:lvl6pPr>
            <a:lvl7pPr marL="2743200" indent="0" algn="ctr" latinLnBrk="0">
              <a:buNone/>
              <a:defRPr lang="pt-PT" sz="2000"/>
            </a:lvl7pPr>
            <a:lvl8pPr marL="3200400" indent="0" algn="ctr" latinLnBrk="0">
              <a:buNone/>
              <a:defRPr lang="pt-PT" sz="2000"/>
            </a:lvl8pPr>
            <a:lvl9pPr marL="3657600" indent="0" algn="ctr" latinLnBrk="0">
              <a:buNone/>
              <a:defRPr lang="pt-PT" sz="2000"/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137198A-1DF1-4D75-BBCD-09F4B2AD84C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8599-1B3E-4542-8FA1-A0681F9EDF63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C108A-16A7-45C5-B596-3821A9A97FF9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t-PT"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t-PT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pt-PT" sz="2800"/>
            </a:lvl2pPr>
            <a:lvl3pPr marL="914400" indent="0" algn="ctr" latinLnBrk="0">
              <a:buNone/>
              <a:defRPr lang="pt-PT" sz="2400"/>
            </a:lvl3pPr>
            <a:lvl4pPr marL="1371600" indent="0" algn="ctr" latinLnBrk="0">
              <a:buNone/>
              <a:defRPr lang="pt-PT" sz="2000"/>
            </a:lvl4pPr>
            <a:lvl5pPr marL="1828800" indent="0" algn="ctr" latinLnBrk="0">
              <a:buNone/>
              <a:defRPr lang="pt-PT" sz="2000"/>
            </a:lvl5pPr>
            <a:lvl6pPr marL="2286000" indent="0" algn="ctr" latinLnBrk="0">
              <a:buNone/>
              <a:defRPr lang="pt-PT" sz="2000"/>
            </a:lvl6pPr>
            <a:lvl7pPr marL="2743200" indent="0" algn="ctr" latinLnBrk="0">
              <a:buNone/>
              <a:defRPr lang="pt-PT" sz="2000"/>
            </a:lvl7pPr>
            <a:lvl8pPr marL="3200400" indent="0" algn="ctr" latinLnBrk="0">
              <a:buNone/>
              <a:defRPr lang="pt-PT" sz="2000"/>
            </a:lvl8pPr>
            <a:lvl9pPr marL="3657600" indent="0" algn="ctr" latinLnBrk="0">
              <a:buNone/>
              <a:defRPr lang="pt-PT" sz="2000"/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C9620FD-5B9B-412C-9C14-E249E0B60519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1C53F-578E-4972-858F-BC05CD4D3865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t-PT" sz="8800" b="0" baseline="0">
                <a:solidFill>
                  <a:schemeClr val="accent1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5D064-FE1A-4368-B825-0D5E239C3492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322FA-A749-41A9-9532-9292F0EE39D7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08ACCC-BB3A-41F9-B1D2-2AC4618F71AC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52817-0121-401D-AF9E-4FF8D22DADCD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or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7EAEE-7888-4536-8895-36858351D9A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3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t-PT" sz="380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t-PT" sz="3200"/>
            </a:lvl1pPr>
            <a:lvl2pPr latinLnBrk="0">
              <a:defRPr lang="pt-PT" sz="2800"/>
            </a:lvl2pPr>
            <a:lvl3pPr latinLnBrk="0">
              <a:defRPr lang="pt-PT" sz="2400"/>
            </a:lvl3pPr>
            <a:lvl4pPr latinLnBrk="0">
              <a:defRPr lang="pt-PT" sz="2000"/>
            </a:lvl4pPr>
            <a:lvl5pPr latinLnBrk="0">
              <a:defRPr lang="pt-PT" sz="2000"/>
            </a:lvl5pPr>
            <a:lvl6pPr latinLnBrk="0">
              <a:defRPr lang="pt-PT" sz="2000"/>
            </a:lvl6pPr>
            <a:lvl7pPr latinLnBrk="0">
              <a:defRPr lang="pt-PT" sz="2000"/>
            </a:lvl7pPr>
            <a:lvl8pPr latinLnBrk="0">
              <a:defRPr lang="pt-PT" sz="2000"/>
            </a:lvl8pPr>
            <a:lvl9pPr latinLnBrk="0">
              <a:defRPr lang="pt-PT" sz="20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/>
            </a:pPr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0FB03A-9445-4CC5-9EB2-EB66CEAB4004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3B919A-4B15-4B8D-8C4C-A83A723B8A0E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t-PT" sz="3200" b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Imagem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t-P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t-P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12" name="Marcador de Posição de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80060B7-7C50-4619-B850-0B5FBCB5B49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13" name="Marcador de Posição de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4" name="Marcador de Posição de Número de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51AF6-2606-4681-ABD1-5D53D7C620D7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D2536-B231-49AB-8CDC-6C1C63A8A9CD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t-PT"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t-PT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pt-PT" sz="2800"/>
            </a:lvl2pPr>
            <a:lvl3pPr marL="914400" indent="0" algn="ctr" latinLnBrk="0">
              <a:buNone/>
              <a:defRPr lang="pt-PT" sz="2400"/>
            </a:lvl3pPr>
            <a:lvl4pPr marL="1371600" indent="0" algn="ctr" latinLnBrk="0">
              <a:buNone/>
              <a:defRPr lang="pt-PT" sz="2000"/>
            </a:lvl4pPr>
            <a:lvl5pPr marL="1828800" indent="0" algn="ctr" latinLnBrk="0">
              <a:buNone/>
              <a:defRPr lang="pt-PT" sz="2000"/>
            </a:lvl5pPr>
            <a:lvl6pPr marL="2286000" indent="0" algn="ctr" latinLnBrk="0">
              <a:buNone/>
              <a:defRPr lang="pt-PT" sz="2000"/>
            </a:lvl6pPr>
            <a:lvl7pPr marL="2743200" indent="0" algn="ctr" latinLnBrk="0">
              <a:buNone/>
              <a:defRPr lang="pt-PT" sz="2000"/>
            </a:lvl7pPr>
            <a:lvl8pPr marL="3200400" indent="0" algn="ctr" latinLnBrk="0">
              <a:buNone/>
              <a:defRPr lang="pt-PT" sz="2000"/>
            </a:lvl8pPr>
            <a:lvl9pPr marL="3657600" indent="0" algn="ctr" latinLnBrk="0">
              <a:buNone/>
              <a:defRPr lang="pt-PT" sz="2000"/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6899BEA-C55B-43B1-A504-E9D856F89C51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CCE35-6F5C-4A62-8715-29721831AD13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t-PT" sz="8800" b="0" baseline="0">
                <a:solidFill>
                  <a:schemeClr val="accent1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EAE25-8590-4371-8691-A789DD3F71DD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2F9B6-1C3B-4D1B-B9B6-26B826C96168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91257B-7BA1-47BE-9134-696635375747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07C219-DEBF-4CB7-B6E5-ECF1C195CD39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or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ED801-A0F3-43D4-AC8E-C085AF237123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3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t-PT" sz="8800" b="0" baseline="0">
                <a:solidFill>
                  <a:schemeClr val="accent1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B5FEC1-2198-4851-A990-1BE150F5B73B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t-PT" sz="380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t-PT" sz="3200"/>
            </a:lvl1pPr>
            <a:lvl2pPr latinLnBrk="0">
              <a:defRPr lang="pt-PT" sz="2800"/>
            </a:lvl2pPr>
            <a:lvl3pPr latinLnBrk="0">
              <a:defRPr lang="pt-PT" sz="2400"/>
            </a:lvl3pPr>
            <a:lvl4pPr latinLnBrk="0">
              <a:defRPr lang="pt-PT" sz="2000"/>
            </a:lvl4pPr>
            <a:lvl5pPr latinLnBrk="0">
              <a:defRPr lang="pt-PT" sz="2000"/>
            </a:lvl5pPr>
            <a:lvl6pPr latinLnBrk="0">
              <a:defRPr lang="pt-PT" sz="2000"/>
            </a:lvl6pPr>
            <a:lvl7pPr latinLnBrk="0">
              <a:defRPr lang="pt-PT" sz="2000"/>
            </a:lvl7pPr>
            <a:lvl8pPr latinLnBrk="0">
              <a:defRPr lang="pt-PT" sz="2000"/>
            </a:lvl8pPr>
            <a:lvl9pPr latinLnBrk="0">
              <a:defRPr lang="pt-PT" sz="20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/>
            </a:pPr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52A37-AC74-486A-B665-DE38375B4DAF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  <p:sp>
        <p:nvSpPr>
          <p:cNvPr id="8" name="Retângulo 7"/>
          <p:cNvSpPr/>
          <p:nvPr userDrawn="1"/>
        </p:nvSpPr>
        <p:spPr>
          <a:xfrm>
            <a:off x="4728221" y="3244334"/>
            <a:ext cx="2735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Clique para editar os estilos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t-PT" sz="3200" b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Imagem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t-P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t-P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12" name="Marcador de Posição de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2978D4F-583E-499E-BC89-30C4C87255AF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13" name="Marcador de Posição de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4" name="Marcador de Posição de Número de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6FF9AC-7E7E-49DD-883F-F04DC2213FE7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PT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F7DE0A-8027-4264-A07B-705C10B565E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t-PT"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t-PT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pt-PT" sz="2800"/>
            </a:lvl2pPr>
            <a:lvl3pPr marL="914400" indent="0" algn="ctr" latinLnBrk="0">
              <a:buNone/>
              <a:defRPr lang="pt-PT" sz="2400"/>
            </a:lvl3pPr>
            <a:lvl4pPr marL="1371600" indent="0" algn="ctr" latinLnBrk="0">
              <a:buNone/>
              <a:defRPr lang="pt-PT" sz="2000"/>
            </a:lvl4pPr>
            <a:lvl5pPr marL="1828800" indent="0" algn="ctr" latinLnBrk="0">
              <a:buNone/>
              <a:defRPr lang="pt-PT" sz="2000"/>
            </a:lvl5pPr>
            <a:lvl6pPr marL="2286000" indent="0" algn="ctr" latinLnBrk="0">
              <a:buNone/>
              <a:defRPr lang="pt-PT" sz="2000"/>
            </a:lvl6pPr>
            <a:lvl7pPr marL="2743200" indent="0" algn="ctr" latinLnBrk="0">
              <a:buNone/>
              <a:defRPr lang="pt-PT" sz="2000"/>
            </a:lvl7pPr>
            <a:lvl8pPr marL="3200400" indent="0" algn="ctr" latinLnBrk="0">
              <a:buNone/>
              <a:defRPr lang="pt-PT" sz="2000"/>
            </a:lvl8pPr>
            <a:lvl9pPr marL="3657600" indent="0" algn="ctr" latinLnBrk="0">
              <a:buNone/>
              <a:defRPr lang="pt-PT" sz="2000"/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0C85BC0-C595-45F9-BA73-2827AADFD678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25DA2D-ADBD-48C0-969E-AA369CC7C357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t-PT" sz="8800" b="0" baseline="0">
                <a:solidFill>
                  <a:schemeClr val="accent1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1D78B-E375-4C9A-BBEC-5D5E70F6EEEB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2B367-D3A0-4AEA-827F-0B28D374C1E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95987-AEF2-48C7-875C-461EAB384385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7FE6E2-4D67-427E-8581-9376511A48BC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E25576-A333-44A2-8C23-996F9A5CE851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or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681DF-8E64-4200-AA29-5DA2740363E9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3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t-PT" sz="380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t-PT" sz="3200"/>
            </a:lvl1pPr>
            <a:lvl2pPr latinLnBrk="0">
              <a:defRPr lang="pt-PT" sz="2800"/>
            </a:lvl2pPr>
            <a:lvl3pPr latinLnBrk="0">
              <a:defRPr lang="pt-PT" sz="2400"/>
            </a:lvl3pPr>
            <a:lvl4pPr latinLnBrk="0">
              <a:defRPr lang="pt-PT" sz="2000"/>
            </a:lvl4pPr>
            <a:lvl5pPr latinLnBrk="0">
              <a:defRPr lang="pt-PT" sz="2000"/>
            </a:lvl5pPr>
            <a:lvl6pPr latinLnBrk="0">
              <a:defRPr lang="pt-PT" sz="2000"/>
            </a:lvl6pPr>
            <a:lvl7pPr latinLnBrk="0">
              <a:defRPr lang="pt-PT" sz="2000"/>
            </a:lvl7pPr>
            <a:lvl8pPr latinLnBrk="0">
              <a:defRPr lang="pt-PT" sz="2000"/>
            </a:lvl8pPr>
            <a:lvl9pPr latinLnBrk="0">
              <a:defRPr lang="pt-PT" sz="20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/>
            </a:pPr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4F4A37-BF22-4B52-B83F-385A1EBFCCE8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t-PT" sz="3200" b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Imagem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t-P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t-P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12" name="Marcador de Posição de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38E416-C9C4-491C-BA31-44D04D8ED26E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13" name="Marcador de Posição de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4" name="Marcador de Posição de Número de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E971E-51E1-45AF-81CD-C285CB9B918C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12EA3-3220-49A8-BFFD-6AF8A7D52E84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B292F2-3BDD-4952-85FE-072CF59C986C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3A0DD-42E7-4068-A7E5-6CAF7D095567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or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561E7-7D6E-41FB-9A92-7AADDC6C5826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3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t-PT" sz="380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t-PT" sz="3200"/>
            </a:lvl1pPr>
            <a:lvl2pPr latinLnBrk="0">
              <a:defRPr lang="pt-PT" sz="2800"/>
            </a:lvl2pPr>
            <a:lvl3pPr latinLnBrk="0">
              <a:defRPr lang="pt-PT" sz="2400"/>
            </a:lvl3pPr>
            <a:lvl4pPr latinLnBrk="0">
              <a:defRPr lang="pt-PT" sz="2000"/>
            </a:lvl4pPr>
            <a:lvl5pPr latinLnBrk="0">
              <a:defRPr lang="pt-PT" sz="2000"/>
            </a:lvl5pPr>
            <a:lvl6pPr latinLnBrk="0">
              <a:defRPr lang="pt-PT" sz="2000"/>
            </a:lvl6pPr>
            <a:lvl7pPr latinLnBrk="0">
              <a:defRPr lang="pt-PT" sz="2000"/>
            </a:lvl7pPr>
            <a:lvl8pPr latinLnBrk="0">
              <a:defRPr lang="pt-PT" sz="2000"/>
            </a:lvl8pPr>
            <a:lvl9pPr latinLnBrk="0">
              <a:defRPr lang="pt-PT" sz="20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/>
            </a:pPr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F8E5D-8A35-431D-AE9D-615A98CA915D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t-PT" sz="3200" b="0">
                <a:solidFill>
                  <a:srgbClr val="FFFFFF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Imagem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t-PT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t-PT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 smtClean="0"/>
              <a:t>Clique para editar os estilos</a:t>
            </a:r>
            <a:endParaRPr lang="pt-PT" dirty="0"/>
          </a:p>
        </p:txBody>
      </p:sp>
      <p:sp>
        <p:nvSpPr>
          <p:cNvPr id="12" name="Marcador de Posição de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09D52D1-4200-4E4E-98E0-811C956F683E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13" name="Marcador de Posição de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14" name="Marcador de Posição de Número de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46DE1F5-BA51-49E1-9F28-BC943B072433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t-P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FFB466C-7860-4235-87EF-A28871811A99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t-P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05D18FA-149E-4869-99FB-EF1E12A9CBF8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t-P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DEBF848-1E54-4236-B0D6-4C084D12B3B8}" type="datetime1">
              <a:rPr lang="pt-PT" smtClean="0"/>
              <a:pPr/>
              <a:t>30/10/2013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t-PT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t-PT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Nome do projeto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Nome da turma, número</a:t>
            </a:r>
          </a:p>
          <a:p>
            <a:r>
              <a:rPr lang="pt-PT" dirty="0"/>
              <a:t>Instrutor</a:t>
            </a:r>
          </a:p>
          <a:p>
            <a:r>
              <a:rPr lang="pt-PT" dirty="0"/>
              <a:t>Nomes dos membros do grupo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8000" dirty="0"/>
              <a:t>Segunda Área de Investigação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Nome do membro do grupo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Conteúdo de suporte</a:t>
            </a:r>
          </a:p>
        </p:txBody>
      </p:sp>
      <p:sp>
        <p:nvSpPr>
          <p:cNvPr id="6" name="Marcador de posição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Cabeçalho	</a:t>
            </a:r>
          </a:p>
        </p:txBody>
      </p:sp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endParaRPr lang="pt-PT" dirty="0"/>
          </a:p>
        </p:txBody>
      </p:sp>
      <p:sp>
        <p:nvSpPr>
          <p:cNvPr id="8" name="Marcador de Posição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Cabeçalho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Conteúdo de suporte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26811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Observações</a:t>
            </a:r>
            <a:br>
              <a:rPr lang="pt-PT" dirty="0" smtClean="0"/>
            </a:br>
            <a:r>
              <a:rPr lang="pt-PT" dirty="0" smtClean="0"/>
              <a:t>de Dados</a:t>
            </a:r>
            <a:endParaRPr lang="pt-PT" dirty="0"/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368282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Marcador de Posição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dirty="0"/>
              <a:t>Declaração opcional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Terceira área de investigação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Nome do membro do grupo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Conteúdo de suporte</a:t>
            </a:r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cabeçalho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cabeçalho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Observação de dados</a:t>
            </a: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41825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Conteúdo de suporte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143418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Resumo do Projeto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Declaração opcional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Conclusão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Breve resumo do que descobriu com base em investigação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Agenda / Tópicos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pt-PT" dirty="0"/>
              <a:t>Descrição do Projeto</a:t>
            </a:r>
          </a:p>
          <a:p>
            <a:r>
              <a:rPr lang="pt-PT" dirty="0"/>
              <a:t>Metodologia do Projeto</a:t>
            </a:r>
          </a:p>
          <a:p>
            <a:r>
              <a:rPr lang="pt-PT" dirty="0"/>
              <a:t>Descobertas/Resultados Chave</a:t>
            </a:r>
          </a:p>
          <a:p>
            <a:r>
              <a:rPr lang="pt-PT" dirty="0"/>
              <a:t>Pesquisa</a:t>
            </a:r>
          </a:p>
          <a:p>
            <a:r>
              <a:rPr lang="pt-PT" dirty="0"/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Apêndice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Trabalhos citados</a:t>
            </a:r>
          </a:p>
          <a:p>
            <a:r>
              <a:rPr lang="pt-PT" dirty="0"/>
              <a:t>Dados de suporte adicionais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Descrição do Projeto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/>
              <a:t>Objetivo</a:t>
            </a:r>
          </a:p>
          <a:p>
            <a:pPr lvl="1"/>
            <a:r>
              <a:rPr lang="pt-PT" dirty="0"/>
              <a:t>Adicione o seu objetivo aqui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Resultados</a:t>
            </a:r>
          </a:p>
          <a:p>
            <a:pPr lvl="1"/>
            <a:r>
              <a:rPr lang="pt-PT" dirty="0"/>
              <a:t>Adicione os seus resultados aqui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Procedimentos/Metodologia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Procedimento</a:t>
            </a:r>
          </a:p>
          <a:p>
            <a:r>
              <a:rPr lang="pt-PT" dirty="0"/>
              <a:t>Pressupostos chave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Descobertas/resultados chave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Resultado 1</a:t>
            </a:r>
          </a:p>
          <a:p>
            <a:r>
              <a:rPr lang="pt-PT" dirty="0"/>
              <a:t>Resultado 2</a:t>
            </a:r>
          </a:p>
          <a:p>
            <a:r>
              <a:rPr lang="pt-PT" dirty="0"/>
              <a:t>Resultado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Primeira área de investigação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Nome do membro do grupo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Conteúdo de suporte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cabeçalho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cabeçalho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  <a:p>
            <a:r>
              <a:rPr lang="pt-PT" dirty="0"/>
              <a:t>Item de lista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Observação de dados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dirty="0"/>
              <a:t>Declaração opcional</a:t>
            </a: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16890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Conteúdo de suporte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82025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Cabeçalho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Texto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Metropolitano">
  <a:themeElements>
    <a:clrScheme name="Metropolitano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Metropolitano">
  <a:themeElements>
    <a:clrScheme name="Metropolitano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305</Words>
  <Application>Microsoft Office PowerPoint</Application>
  <PresentationFormat>Ecrã Panorâmico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dos diapositivos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2_Metropolitano</vt:lpstr>
      <vt:lpstr>1_Metropolitano</vt:lpstr>
      <vt:lpstr>Metropolitano</vt:lpstr>
      <vt:lpstr>3_Metropolitano</vt:lpstr>
      <vt:lpstr>Nome do projeto</vt:lpstr>
      <vt:lpstr>Agenda / Tópicos</vt:lpstr>
      <vt:lpstr>Descrição do Projeto</vt:lpstr>
      <vt:lpstr>Procedimentos/Metodologia</vt:lpstr>
      <vt:lpstr>Descobertas/resultados chave</vt:lpstr>
      <vt:lpstr>Primeira área de investigação</vt:lpstr>
      <vt:lpstr>Conteúdo de suporte</vt:lpstr>
      <vt:lpstr>Observação de dados</vt:lpstr>
      <vt:lpstr>Conteúdo de suporte</vt:lpstr>
      <vt:lpstr>Segunda Área de Investigação</vt:lpstr>
      <vt:lpstr>Conteúdo de suporte</vt:lpstr>
      <vt:lpstr>Conteúdo de suporte</vt:lpstr>
      <vt:lpstr>Observações de Dados</vt:lpstr>
      <vt:lpstr>Terceira área de investigação</vt:lpstr>
      <vt:lpstr>Conteúdo de suporte</vt:lpstr>
      <vt:lpstr>Observação de dados</vt:lpstr>
      <vt:lpstr>Conteúdo de suporte</vt:lpstr>
      <vt:lpstr>Resumo do Projeto</vt:lpstr>
      <vt:lpstr>Conclusão</vt:lpstr>
      <vt:lpstr>Apêndice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2013-10-30T10:36:51Z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