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5636" autoAdjust="0"/>
  </p:normalViewPr>
  <p:slideViewPr>
    <p:cSldViewPr snapToGrid="0">
      <p:cViewPr varScale="1">
        <p:scale>
          <a:sx n="74" d="100"/>
          <a:sy n="74" d="100"/>
        </p:scale>
        <p:origin x="126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0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PT" sz="1200"/>
            </a:lvl1pPr>
          </a:lstStyle>
          <a:p>
            <a:fld id="{2DCD5EBD-C616-4121-9DAE-B88DB20D57A7}" type="datetimeFigureOut">
              <a:rPr lang="pt-PT" smtClean="0"/>
              <a:t>20-07-2013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PT" sz="1200"/>
            </a:lvl1pPr>
          </a:lstStyle>
          <a:p>
            <a:fld id="{89ED90CB-459C-4B12-B364-B0CA1993A97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PT" sz="1200"/>
            </a:lvl1pPr>
          </a:lstStyle>
          <a:p>
            <a:fld id="{F251D991-21AC-415A-AB20-722F3BCDD040}" type="datetimeFigureOut">
              <a:rPr lang="pt-PT"/>
              <a:t>20-07-2013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dirty="0"/>
              <a:t>Clique para editar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PT" sz="1200"/>
            </a:lvl1pPr>
          </a:lstStyle>
          <a:p>
            <a:fld id="{4E5863F8-513E-44B9-9F9C-A7685A64A6A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Procura uma saudação diferente? Para adicionar a sua, selecione o texto e introduza a sua </a:t>
            </a:r>
            <a:r>
              <a:rPr lang="pt-PT" baseline="0" dirty="0" smtClean="0"/>
              <a:t>mensagem.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e F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orma Livre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pt-PT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pt-PT" dirty="0"/>
              <a:t>EDITAR título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t-P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pt-PT"/>
              <a:t>20-07-2013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pt-P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P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pt-PT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pt-PT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PT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PT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PT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PT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PT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PT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PT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PT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777240" rtl="0" eaLnBrk="1" latinLnBrk="0" hangingPunct="1">
        <a:defRPr lang="pt-PT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pt-PT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pt-PT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pt-PT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pt-PT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pt-PT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pt-PT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pt-PT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pt-PT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14400" dirty="0"/>
              <a:t>FELIZ</a:t>
            </a:r>
            <a:r>
              <a:rPr lang="pt-PT" sz="12000" dirty="0"/>
              <a:t> </a:t>
            </a:r>
            <a:r>
              <a:rPr lang="pt-PT" sz="7600" dirty="0"/>
              <a:t>aniversário!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tão de Aniversário Rasurado Preto e Azul">
  <a:themeElements>
    <a:clrScheme name="Cartão de Aniversário Rasurado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Cartão de Aniversário Rasurado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artão de Aniversário Rasurado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</Words>
  <Application>Microsoft Office PowerPoint</Application>
  <PresentationFormat>Personalizados</PresentationFormat>
  <Paragraphs>3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Cartão de Aniversário Rasurado Preto e Azul</vt:lpstr>
      <vt:lpstr>FELIZ aniversário!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2013-05-02T14:44:20Z</dcterms:created>
  <dcterms:modified xsi:type="dcterms:W3CDTF">2013-07-20T03:29:49Z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