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3213" autoAdjust="0"/>
  </p:normalViewPr>
  <p:slideViewPr>
    <p:cSldViewPr snapToGrid="0">
      <p:cViewPr varScale="1">
        <p:scale>
          <a:sx n="109" d="100"/>
          <a:sy n="109" d="100"/>
        </p:scale>
        <p:origin x="582" y="114"/>
      </p:cViewPr>
      <p:guideLst/>
    </p:cSldViewPr>
  </p:slideViewPr>
  <p:notesTextViewPr>
    <p:cViewPr>
      <p:scale>
        <a:sx n="3" d="2"/>
        <a:sy n="3" d="2"/>
      </p:scale>
      <p:origin x="0" y="0"/>
    </p:cViewPr>
  </p:notesTextViewPr>
  <p:notesViewPr>
    <p:cSldViewPr snapToGrid="0">
      <p:cViewPr varScale="1">
        <p:scale>
          <a:sx n="89" d="100"/>
          <a:sy n="89" d="100"/>
        </p:scale>
        <p:origin x="204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t-PT" sz="1200"/>
            </a:lvl1pPr>
          </a:lstStyle>
          <a:p>
            <a:endParaRPr lang="pt-PT" dirty="0"/>
          </a:p>
        </p:txBody>
      </p:sp>
      <p:sp>
        <p:nvSpPr>
          <p:cNvPr id="3" name="Marcador de posição d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pt-PT" sz="1200"/>
            </a:lvl1pPr>
          </a:lstStyle>
          <a:p>
            <a:fld id="{0BB7F931-5014-4171-BE85-CFE41C2D516C}" type="datetime1">
              <a:rPr lang="pt-PT" smtClean="0"/>
              <a:t>07/08/2013</a:t>
            </a:fld>
            <a:endParaRPr lang="pt-PT" dirty="0"/>
          </a:p>
        </p:txBody>
      </p:sp>
      <p:sp>
        <p:nvSpPr>
          <p:cNvPr id="4" name="Marcador de posição do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pt-PT" sz="1200"/>
            </a:lvl1pPr>
          </a:lstStyle>
          <a:p>
            <a:endParaRPr lang="pt-PT" dirty="0"/>
          </a:p>
        </p:txBody>
      </p:sp>
      <p:sp>
        <p:nvSpPr>
          <p:cNvPr id="5" name="Marcador de posição do Número do Diapositivo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pt-PT" sz="1200"/>
            </a:lvl1pPr>
          </a:lstStyle>
          <a:p>
            <a:fld id="{E169A89D-734B-4FAD-B6E7-2B864E72E489}" type="slidenum">
              <a:rPr lang="pt-PT"/>
              <a:t>‹nº›</a:t>
            </a:fld>
            <a:endParaRPr lang="pt-PT"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t-PT"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pt-PT" sz="1200"/>
            </a:lvl1pPr>
          </a:lstStyle>
          <a:p>
            <a:fld id="{7854B03D-8968-4C86-B0E0-0B644589AFB7}" type="datetime1">
              <a:rPr lang="pt-PT" smtClean="0"/>
              <a:pPr/>
              <a:t>07/08/2013</a:t>
            </a:fld>
            <a:endParaRPr lang="pt-PT" dirty="0"/>
          </a:p>
        </p:txBody>
      </p:sp>
      <p:sp>
        <p:nvSpPr>
          <p:cNvPr id="4" name="Marcador de posição do Diapositivo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dirty="0"/>
              <a:t>Clique para editar os estilos</a:t>
            </a:r>
          </a:p>
          <a:p>
            <a:pPr lvl="1"/>
            <a:r>
              <a:rPr lang="pt-PT" dirty="0"/>
              <a:t>Segundo nível</a:t>
            </a:r>
          </a:p>
          <a:p>
            <a:pPr lvl="2"/>
            <a:r>
              <a:rPr lang="pt-PT" dirty="0"/>
              <a:t>Terceiro nível</a:t>
            </a:r>
          </a:p>
          <a:p>
            <a:pPr lvl="3"/>
            <a:r>
              <a:rPr lang="pt-PT" dirty="0"/>
              <a:t>Quarto nível</a:t>
            </a:r>
          </a:p>
          <a:p>
            <a:pPr lvl="4"/>
            <a:r>
              <a:rPr lang="pt-PT" dirty="0"/>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pt-PT" sz="1200"/>
            </a:lvl1pPr>
          </a:lstStyle>
          <a:p>
            <a:endParaRPr lang="pt-PT" dirty="0"/>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pt-PT" sz="1200"/>
            </a:lvl1pPr>
          </a:lstStyle>
          <a:p>
            <a:fld id="{952A89D7-7603-4ECB-ADF6-F6CF2BE4F401}" type="slidenum">
              <a:t>‹nº›</a:t>
            </a:fld>
            <a:endParaRPr lang="pt-PT"/>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pt-PT" sz="1200" kern="1200">
        <a:solidFill>
          <a:schemeClr val="tx1"/>
        </a:solidFill>
        <a:latin typeface="+mn-lt"/>
        <a:ea typeface="+mn-ea"/>
        <a:cs typeface="+mn-cs"/>
      </a:defRPr>
    </a:lvl1pPr>
    <a:lvl2pPr marL="457200" algn="l" defTabSz="914400" rtl="0" eaLnBrk="1" latinLnBrk="0" hangingPunct="1">
      <a:defRPr lang="pt-PT" sz="1200" kern="1200">
        <a:solidFill>
          <a:schemeClr val="tx1"/>
        </a:solidFill>
        <a:latin typeface="+mn-lt"/>
        <a:ea typeface="+mn-ea"/>
        <a:cs typeface="+mn-cs"/>
      </a:defRPr>
    </a:lvl2pPr>
    <a:lvl3pPr marL="914400" algn="l" defTabSz="914400" rtl="0" eaLnBrk="1" latinLnBrk="0" hangingPunct="1">
      <a:defRPr lang="pt-PT" sz="1200" kern="1200">
        <a:solidFill>
          <a:schemeClr val="tx1"/>
        </a:solidFill>
        <a:latin typeface="+mn-lt"/>
        <a:ea typeface="+mn-ea"/>
        <a:cs typeface="+mn-cs"/>
      </a:defRPr>
    </a:lvl3pPr>
    <a:lvl4pPr marL="1371600" algn="l" defTabSz="914400" rtl="0" eaLnBrk="1" latinLnBrk="0" hangingPunct="1">
      <a:defRPr lang="pt-PT" sz="1200" kern="1200">
        <a:solidFill>
          <a:schemeClr val="tx1"/>
        </a:solidFill>
        <a:latin typeface="+mn-lt"/>
        <a:ea typeface="+mn-ea"/>
        <a:cs typeface="+mn-cs"/>
      </a:defRPr>
    </a:lvl4pPr>
    <a:lvl5pPr marL="1828800" algn="l" defTabSz="914400" rtl="0" eaLnBrk="1" latinLnBrk="0" hangingPunct="1">
      <a:defRPr lang="pt-PT" sz="1200" kern="1200">
        <a:solidFill>
          <a:schemeClr val="tx1"/>
        </a:solidFill>
        <a:latin typeface="+mn-lt"/>
        <a:ea typeface="+mn-ea"/>
        <a:cs typeface="+mn-cs"/>
      </a:defRPr>
    </a:lvl5pPr>
    <a:lvl6pPr marL="2286000" algn="l" defTabSz="914400" rtl="0" eaLnBrk="1" latinLnBrk="0" hangingPunct="1">
      <a:defRPr lang="pt-PT" sz="1200" kern="1200">
        <a:solidFill>
          <a:schemeClr val="tx1"/>
        </a:solidFill>
        <a:latin typeface="+mn-lt"/>
        <a:ea typeface="+mn-ea"/>
        <a:cs typeface="+mn-cs"/>
      </a:defRPr>
    </a:lvl6pPr>
    <a:lvl7pPr marL="2743200" algn="l" defTabSz="914400" rtl="0" eaLnBrk="1" latinLnBrk="0" hangingPunct="1">
      <a:defRPr lang="pt-PT" sz="1200" kern="1200">
        <a:solidFill>
          <a:schemeClr val="tx1"/>
        </a:solidFill>
        <a:latin typeface="+mn-lt"/>
        <a:ea typeface="+mn-ea"/>
        <a:cs typeface="+mn-cs"/>
      </a:defRPr>
    </a:lvl7pPr>
    <a:lvl8pPr marL="3200400" algn="l" defTabSz="914400" rtl="0" eaLnBrk="1" latinLnBrk="0" hangingPunct="1">
      <a:defRPr lang="pt-PT" sz="1200" kern="1200">
        <a:solidFill>
          <a:schemeClr val="tx1"/>
        </a:solidFill>
        <a:latin typeface="+mn-lt"/>
        <a:ea typeface="+mn-ea"/>
        <a:cs typeface="+mn-cs"/>
      </a:defRPr>
    </a:lvl8pPr>
    <a:lvl9pPr marL="3657600" algn="l" defTabSz="914400" rtl="0" eaLnBrk="1" latinLnBrk="0" hangingPunct="1">
      <a:defRPr lang="pt-P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a:t>Para alterar esta brochura, substitua o nosso conteúdo de exemplo pelo seu próprio conteúdo. Em alternativa, se preferir começar com uma folha em branco, prima o botão Novo Diapositivo no separador Base para inserir uma nova página. Agora introduza o seu texto e as suas imagens nos marcadores de posição vazios. Se necessitar de mais marcadores de posição para títulos, subtítulos ou corpo de texto, copie um dos marcadores de posição existentes e, em seguida, arraste o novo para o seu lugar.</a:t>
            </a:r>
          </a:p>
          <a:p>
            <a:endParaRPr lang="pt-PT" dirty="0"/>
          </a:p>
          <a:p>
            <a:r>
              <a:rPr lang="pt-PT" dirty="0"/>
              <a:t>E reparou que fizemos as marcas das dobras por si? São muito ténues, mas se não gostar que elas apareçam na brochura, selecione-as e apague-as antes de imprimir.</a:t>
            </a:r>
          </a:p>
          <a:p>
            <a:endParaRPr lang="pt-PT" dirty="0"/>
          </a:p>
        </p:txBody>
      </p:sp>
      <p:sp>
        <p:nvSpPr>
          <p:cNvPr id="4" name="Marcador de posição do Número do Diapositivo 3"/>
          <p:cNvSpPr>
            <a:spLocks noGrp="1"/>
          </p:cNvSpPr>
          <p:nvPr>
            <p:ph type="sldNum" sz="quarter" idx="10"/>
          </p:nvPr>
        </p:nvSpPr>
        <p:spPr/>
        <p:txBody>
          <a:bodyPr/>
          <a:lstStyle/>
          <a:p>
            <a:fld id="{952A89D7-7603-4ECB-ADF6-F6CF2BE4F401}" type="slidenum">
              <a:rPr lang="pt-PT" smtClean="0"/>
              <a:t>1</a:t>
            </a:fld>
            <a:endParaRPr lang="pt-PT"/>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a:p>
        </p:txBody>
      </p:sp>
      <p:sp>
        <p:nvSpPr>
          <p:cNvPr id="4" name="Marcador de posição do Número do Diapositivo 3"/>
          <p:cNvSpPr>
            <a:spLocks noGrp="1"/>
          </p:cNvSpPr>
          <p:nvPr>
            <p:ph type="sldNum" sz="quarter" idx="10"/>
          </p:nvPr>
        </p:nvSpPr>
        <p:spPr/>
        <p:txBody>
          <a:bodyPr/>
          <a:lstStyle/>
          <a:p>
            <a:fld id="{952A89D7-7603-4ECB-ADF6-F6CF2BE4F401}" type="slidenum">
              <a:rPr lang="pt-PT" smtClean="0"/>
              <a:t>2</a:t>
            </a:fld>
            <a:endParaRPr lang="pt-PT"/>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de Fora">
    <p:spTree>
      <p:nvGrpSpPr>
        <p:cNvPr id="1" name=""/>
        <p:cNvGrpSpPr/>
        <p:nvPr/>
      </p:nvGrpSpPr>
      <p:grpSpPr>
        <a:xfrm>
          <a:off x="0" y="0"/>
          <a:ext cx="0" cy="0"/>
          <a:chOff x="0" y="0"/>
          <a:chExt cx="0" cy="0"/>
        </a:xfrm>
      </p:grpSpPr>
      <p:sp>
        <p:nvSpPr>
          <p:cNvPr id="39" name="Retângulo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1" name="Retângulo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2" name="Retângulo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3" name="Retângulo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4" name="Retângulo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5" name="Retângulo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0" name="Retângulo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3" name="Retângulo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8" name="Marcador de posição de Texto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pt-PT" sz="1200" i="1">
                <a:solidFill>
                  <a:schemeClr val="bg1"/>
                </a:solidFill>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dirty="0"/>
              <a:t>Clique para adicionar texto</a:t>
            </a:r>
          </a:p>
        </p:txBody>
      </p:sp>
      <p:sp>
        <p:nvSpPr>
          <p:cNvPr id="31" name="Marcador de posição de Texto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pt-PT" sz="1600" b="1">
                <a:solidFill>
                  <a:schemeClr val="bg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a:t>Texto do cabeçalho</a:t>
            </a:r>
          </a:p>
        </p:txBody>
      </p:sp>
      <p:sp>
        <p:nvSpPr>
          <p:cNvPr id="5" name="Marcador de posição de Imagem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pt-PT" sz="1400"/>
            </a:lvl1pPr>
          </a:lstStyle>
          <a:p>
            <a:endParaRPr lang="pt-PT"/>
          </a:p>
        </p:txBody>
      </p:sp>
      <p:sp>
        <p:nvSpPr>
          <p:cNvPr id="48" name="Marcador de posição de Imagem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pt-PT" sz="1400"/>
            </a:lvl1pPr>
          </a:lstStyle>
          <a:p>
            <a:endParaRPr lang="pt-PT"/>
          </a:p>
        </p:txBody>
      </p:sp>
      <p:sp>
        <p:nvSpPr>
          <p:cNvPr id="49" name="Retângulo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1" name="Marcador de posição de Imagem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pt-PT" sz="1400"/>
            </a:lvl1pPr>
          </a:lstStyle>
          <a:p>
            <a:endParaRPr lang="pt-PT"/>
          </a:p>
        </p:txBody>
      </p:sp>
      <p:sp>
        <p:nvSpPr>
          <p:cNvPr id="52" name="Retângulo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5" name="Marcador de posição de Texto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pt-PT" sz="1400" b="0" i="1">
                <a:solidFill>
                  <a:schemeClr val="bg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dirty="0"/>
              <a:t>Clique para adicionar texto</a:t>
            </a:r>
          </a:p>
        </p:txBody>
      </p:sp>
      <p:sp>
        <p:nvSpPr>
          <p:cNvPr id="56" name="Marcador de posição de Texto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pt-PT" sz="1100" b="0" i="0">
                <a:solidFill>
                  <a:schemeClr val="bg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a:t>Clique para adicionar texto</a:t>
            </a:r>
          </a:p>
        </p:txBody>
      </p:sp>
      <p:sp>
        <p:nvSpPr>
          <p:cNvPr id="57" name="Marcador de posição de Texto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pt-PT" sz="1100" b="0" i="1">
                <a:solidFill>
                  <a:schemeClr val="bg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a:t>Clique para adicionar texto</a:t>
            </a:r>
          </a:p>
        </p:txBody>
      </p:sp>
      <p:sp>
        <p:nvSpPr>
          <p:cNvPr id="58" name="Marcador de posição de Texto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pt-PT" sz="2400" b="0" i="1">
                <a:solidFill>
                  <a:schemeClr val="bg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a:t>Nome da empresa</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de Dentro">
    <p:spTree>
      <p:nvGrpSpPr>
        <p:cNvPr id="1" name=""/>
        <p:cNvGrpSpPr/>
        <p:nvPr/>
      </p:nvGrpSpPr>
      <p:grpSpPr>
        <a:xfrm>
          <a:off x="0" y="0"/>
          <a:ext cx="0" cy="0"/>
          <a:chOff x="0" y="0"/>
          <a:chExt cx="0" cy="0"/>
        </a:xfrm>
      </p:grpSpPr>
      <p:sp>
        <p:nvSpPr>
          <p:cNvPr id="78" name="Retângulo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9" name="Retângulo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6" name="Marcador de posição de Imagem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pt-PT" sz="1400"/>
            </a:lvl1pPr>
          </a:lstStyle>
          <a:p>
            <a:endParaRPr lang="pt-PT"/>
          </a:p>
        </p:txBody>
      </p:sp>
      <p:sp>
        <p:nvSpPr>
          <p:cNvPr id="72" name="Marcador de posição de Texto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pt-PT" sz="1200" b="0" i="1">
                <a:solidFill>
                  <a:schemeClr val="tx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a:t>Clique para adicionar texto</a:t>
            </a:r>
          </a:p>
        </p:txBody>
      </p:sp>
      <p:sp>
        <p:nvSpPr>
          <p:cNvPr id="73" name="Marcador de posição de Texto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pt-PT"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pt-PT" sz="900"/>
            </a:lvl2pPr>
            <a:lvl3pPr marL="182880" indent="-182880" latinLnBrk="0">
              <a:lnSpc>
                <a:spcPct val="100000"/>
              </a:lnSpc>
              <a:spcBef>
                <a:spcPts val="600"/>
              </a:spcBef>
              <a:spcAft>
                <a:spcPts val="0"/>
              </a:spcAft>
              <a:buFont typeface="Arial" panose="020B0604020202020204" pitchFamily="34" charset="0"/>
              <a:buChar char="•"/>
              <a:defRPr lang="pt-PT" sz="900"/>
            </a:lvl3pPr>
            <a:lvl4pPr marL="182880" indent="-182880" latinLnBrk="0">
              <a:lnSpc>
                <a:spcPct val="100000"/>
              </a:lnSpc>
              <a:spcBef>
                <a:spcPts val="600"/>
              </a:spcBef>
              <a:spcAft>
                <a:spcPts val="0"/>
              </a:spcAft>
              <a:buFont typeface="Arial" panose="020B0604020202020204" pitchFamily="34" charset="0"/>
              <a:buChar char="•"/>
              <a:defRPr lang="pt-PT" sz="900"/>
            </a:lvl4pPr>
            <a:lvl5pPr marL="182880" indent="-182880" latinLnBrk="0">
              <a:lnSpc>
                <a:spcPct val="100000"/>
              </a:lnSpc>
              <a:spcBef>
                <a:spcPts val="600"/>
              </a:spcBef>
              <a:spcAft>
                <a:spcPts val="0"/>
              </a:spcAft>
              <a:buFont typeface="Arial" panose="020B0604020202020204" pitchFamily="34" charset="0"/>
              <a:buChar char="•"/>
              <a:defRPr lang="pt-PT" sz="900"/>
            </a:lvl5pPr>
            <a:lvl6pPr marL="182880" indent="-182880" latinLnBrk="0">
              <a:lnSpc>
                <a:spcPct val="100000"/>
              </a:lnSpc>
              <a:spcBef>
                <a:spcPts val="600"/>
              </a:spcBef>
              <a:spcAft>
                <a:spcPts val="0"/>
              </a:spcAft>
              <a:defRPr lang="pt-PT" sz="900"/>
            </a:lvl6pPr>
            <a:lvl7pPr marL="182880" indent="-182880" latinLnBrk="0">
              <a:lnSpc>
                <a:spcPct val="100000"/>
              </a:lnSpc>
              <a:spcBef>
                <a:spcPts val="600"/>
              </a:spcBef>
              <a:spcAft>
                <a:spcPts val="0"/>
              </a:spcAft>
              <a:defRPr lang="pt-PT" sz="900"/>
            </a:lvl7pPr>
            <a:lvl8pPr marL="182880" indent="-182880" latinLnBrk="0">
              <a:lnSpc>
                <a:spcPct val="100000"/>
              </a:lnSpc>
              <a:spcBef>
                <a:spcPts val="600"/>
              </a:spcBef>
              <a:spcAft>
                <a:spcPts val="0"/>
              </a:spcAft>
              <a:defRPr lang="pt-PT" sz="900"/>
            </a:lvl8pPr>
            <a:lvl9pPr marL="182880" indent="-182880" latinLnBrk="0">
              <a:lnSpc>
                <a:spcPct val="100000"/>
              </a:lnSpc>
              <a:spcBef>
                <a:spcPts val="600"/>
              </a:spcBef>
              <a:spcAft>
                <a:spcPts val="0"/>
              </a:spcAft>
              <a:defRPr lang="pt-PT" sz="900"/>
            </a:lvl9pPr>
          </a:lstStyle>
          <a:p>
            <a:pPr lvl="0"/>
            <a:r>
              <a:rPr lang="pt-PT"/>
              <a:t>Clique para adicionar texto</a:t>
            </a:r>
          </a:p>
        </p:txBody>
      </p:sp>
      <p:sp>
        <p:nvSpPr>
          <p:cNvPr id="74" name="Retângulo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5" name="Marcador de posição de Texto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pt-PT" sz="1600" b="1">
                <a:solidFill>
                  <a:schemeClr val="bg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a:t>Texto do cabeçalho</a:t>
            </a:r>
          </a:p>
        </p:txBody>
      </p:sp>
      <p:sp>
        <p:nvSpPr>
          <p:cNvPr id="77" name="Retângulo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7" name="Retângulo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1" name="Marcador de posição de Texto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pt-PT" sz="1200" b="0" i="1">
                <a:solidFill>
                  <a:schemeClr val="tx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dirty="0"/>
              <a:t>Clique para adicionar texto</a:t>
            </a:r>
          </a:p>
        </p:txBody>
      </p:sp>
      <p:sp>
        <p:nvSpPr>
          <p:cNvPr id="71" name="Marcador de posição de Texto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pt-PT" sz="1100" b="0" i="0">
                <a:solidFill>
                  <a:schemeClr val="tx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a:t>Clique para adicionar texto</a:t>
            </a:r>
          </a:p>
        </p:txBody>
      </p:sp>
      <p:sp>
        <p:nvSpPr>
          <p:cNvPr id="76" name="Retângulo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6" name="Retângulo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5" name="Retângulo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1" name="Marcador de posição de Texto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pt-PT" sz="1200" b="0" i="1">
                <a:solidFill>
                  <a:schemeClr val="tx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a:t>Clique para adicionar texto</a:t>
            </a:r>
          </a:p>
        </p:txBody>
      </p:sp>
      <p:sp>
        <p:nvSpPr>
          <p:cNvPr id="43" name="Marcador de posição de Texto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pt-PT" sz="11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pt-PT" sz="900"/>
            </a:lvl2pPr>
            <a:lvl3pPr marL="182880" indent="-182880" latinLnBrk="0">
              <a:lnSpc>
                <a:spcPct val="100000"/>
              </a:lnSpc>
              <a:spcBef>
                <a:spcPts val="600"/>
              </a:spcBef>
              <a:spcAft>
                <a:spcPts val="0"/>
              </a:spcAft>
              <a:buFont typeface="Arial" panose="020B0604020202020204" pitchFamily="34" charset="0"/>
              <a:buChar char="•"/>
              <a:defRPr lang="pt-PT" sz="900"/>
            </a:lvl3pPr>
            <a:lvl4pPr marL="182880" indent="-182880" latinLnBrk="0">
              <a:lnSpc>
                <a:spcPct val="100000"/>
              </a:lnSpc>
              <a:spcBef>
                <a:spcPts val="600"/>
              </a:spcBef>
              <a:spcAft>
                <a:spcPts val="0"/>
              </a:spcAft>
              <a:buFont typeface="Arial" panose="020B0604020202020204" pitchFamily="34" charset="0"/>
              <a:buChar char="•"/>
              <a:defRPr lang="pt-PT" sz="900"/>
            </a:lvl4pPr>
            <a:lvl5pPr marL="182880" indent="-182880" latinLnBrk="0">
              <a:lnSpc>
                <a:spcPct val="100000"/>
              </a:lnSpc>
              <a:spcBef>
                <a:spcPts val="600"/>
              </a:spcBef>
              <a:spcAft>
                <a:spcPts val="0"/>
              </a:spcAft>
              <a:buFont typeface="Arial" panose="020B0604020202020204" pitchFamily="34" charset="0"/>
              <a:buChar char="•"/>
              <a:defRPr lang="pt-PT" sz="900"/>
            </a:lvl5pPr>
            <a:lvl6pPr marL="182880" indent="-182880" latinLnBrk="0">
              <a:lnSpc>
                <a:spcPct val="100000"/>
              </a:lnSpc>
              <a:spcBef>
                <a:spcPts val="600"/>
              </a:spcBef>
              <a:spcAft>
                <a:spcPts val="0"/>
              </a:spcAft>
              <a:defRPr lang="pt-PT" sz="900"/>
            </a:lvl6pPr>
            <a:lvl7pPr marL="182880" indent="-182880" latinLnBrk="0">
              <a:lnSpc>
                <a:spcPct val="100000"/>
              </a:lnSpc>
              <a:spcBef>
                <a:spcPts val="600"/>
              </a:spcBef>
              <a:spcAft>
                <a:spcPts val="0"/>
              </a:spcAft>
              <a:defRPr lang="pt-PT" sz="900"/>
            </a:lvl7pPr>
            <a:lvl8pPr marL="182880" indent="-182880" latinLnBrk="0">
              <a:lnSpc>
                <a:spcPct val="100000"/>
              </a:lnSpc>
              <a:spcBef>
                <a:spcPts val="600"/>
              </a:spcBef>
              <a:spcAft>
                <a:spcPts val="0"/>
              </a:spcAft>
              <a:defRPr lang="pt-PT" sz="900"/>
            </a:lvl8pPr>
            <a:lvl9pPr marL="182880" indent="-182880" latinLnBrk="0">
              <a:lnSpc>
                <a:spcPct val="100000"/>
              </a:lnSpc>
              <a:spcBef>
                <a:spcPts val="600"/>
              </a:spcBef>
              <a:spcAft>
                <a:spcPts val="0"/>
              </a:spcAft>
              <a:defRPr lang="pt-PT" sz="900"/>
            </a:lvl9pPr>
          </a:lstStyle>
          <a:p>
            <a:pPr lvl="0"/>
            <a:r>
              <a:rPr lang="pt-PT"/>
              <a:t>Clique para adicionar texto</a:t>
            </a:r>
          </a:p>
        </p:txBody>
      </p:sp>
      <p:sp>
        <p:nvSpPr>
          <p:cNvPr id="52" name="Marcador de posição de Texto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pt-PT" sz="1600" b="1">
                <a:solidFill>
                  <a:schemeClr val="bg1"/>
                </a:solidFill>
                <a:latin typeface="+mj-lt"/>
              </a:defRPr>
            </a:lvl1pPr>
            <a:lvl2pPr marL="0" indent="0" latinLnBrk="0">
              <a:spcBef>
                <a:spcPts val="0"/>
              </a:spcBef>
              <a:buNone/>
              <a:defRPr lang="pt-PT" sz="3600"/>
            </a:lvl2pPr>
            <a:lvl3pPr marL="0" indent="0" latinLnBrk="0">
              <a:spcBef>
                <a:spcPts val="0"/>
              </a:spcBef>
              <a:buNone/>
              <a:defRPr lang="pt-PT" sz="3600"/>
            </a:lvl3pPr>
            <a:lvl4pPr marL="0" indent="0" latinLnBrk="0">
              <a:spcBef>
                <a:spcPts val="0"/>
              </a:spcBef>
              <a:buNone/>
              <a:defRPr lang="pt-PT" sz="3600"/>
            </a:lvl4pPr>
            <a:lvl5pPr marL="0" indent="0" latinLnBrk="0">
              <a:spcBef>
                <a:spcPts val="0"/>
              </a:spcBef>
              <a:buNone/>
              <a:defRPr lang="pt-PT" sz="3600"/>
            </a:lvl5pPr>
          </a:lstStyle>
          <a:p>
            <a:pPr lvl="0"/>
            <a:r>
              <a:rPr lang="pt-PT"/>
              <a:t>Texto do cabeçalho</a:t>
            </a:r>
          </a:p>
        </p:txBody>
      </p:sp>
      <p:sp>
        <p:nvSpPr>
          <p:cNvPr id="53" name="Marcador de posição de Imagem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pt-PT" sz="1400"/>
            </a:lvl1pPr>
          </a:lstStyle>
          <a:p>
            <a:endParaRPr lang="pt-PT"/>
          </a:p>
        </p:txBody>
      </p:sp>
      <p:sp>
        <p:nvSpPr>
          <p:cNvPr id="54" name="Marcador de posição de Imagem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pt-PT" sz="1400"/>
            </a:lvl1pPr>
          </a:lstStyle>
          <a:p>
            <a:endParaRPr lang="pt-PT"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pt-PT" noProof="0" dirty="0"/>
              <a:t>Clique para editar o estilo</a:t>
            </a:r>
          </a:p>
        </p:txBody>
      </p:sp>
      <p:sp>
        <p:nvSpPr>
          <p:cNvPr id="3" name="Marcador de posição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pt-PT" noProof="0" dirty="0"/>
              <a:t>Clique para editar os estilos</a:t>
            </a:r>
          </a:p>
          <a:p>
            <a:pPr lvl="1"/>
            <a:r>
              <a:rPr lang="pt-PT" noProof="0" dirty="0"/>
              <a:t>Segundo nível</a:t>
            </a:r>
          </a:p>
          <a:p>
            <a:pPr lvl="2"/>
            <a:r>
              <a:rPr lang="pt-PT" noProof="0" dirty="0"/>
              <a:t>Terceiro nível</a:t>
            </a:r>
          </a:p>
          <a:p>
            <a:pPr lvl="3"/>
            <a:r>
              <a:rPr lang="pt-PT" noProof="0" dirty="0"/>
              <a:t>Quarto nível</a:t>
            </a:r>
          </a:p>
          <a:p>
            <a:pPr lvl="4"/>
            <a:r>
              <a:rPr lang="pt-PT" noProof="0" dirty="0"/>
              <a:t>Quinto nível</a:t>
            </a:r>
          </a:p>
        </p:txBody>
      </p:sp>
      <p:sp>
        <p:nvSpPr>
          <p:cNvPr id="4" name="Marcador de posição da Dat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pt-PT" sz="1320">
                <a:solidFill>
                  <a:schemeClr val="tx1">
                    <a:tint val="75000"/>
                  </a:schemeClr>
                </a:solidFill>
              </a:defRPr>
            </a:lvl1pPr>
          </a:lstStyle>
          <a:p>
            <a:fld id="{9C0E71E9-1358-47B3-8F2F-7D1D85642AB1}" type="datetime1">
              <a:rPr lang="pt-PT" smtClean="0"/>
              <a:pPr/>
              <a:t>07/08/2013</a:t>
            </a:fld>
            <a:endParaRPr lang="pt-PT" dirty="0"/>
          </a:p>
        </p:txBody>
      </p:sp>
      <p:sp>
        <p:nvSpPr>
          <p:cNvPr id="5" name="Marcador de posição do Rodapé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pt-PT" sz="1320">
                <a:solidFill>
                  <a:schemeClr val="tx1">
                    <a:tint val="75000"/>
                  </a:schemeClr>
                </a:solidFill>
              </a:defRPr>
            </a:lvl1pPr>
          </a:lstStyle>
          <a:p>
            <a:endParaRPr lang="pt-PT" noProof="0" dirty="0"/>
          </a:p>
        </p:txBody>
      </p:sp>
      <p:sp>
        <p:nvSpPr>
          <p:cNvPr id="6" name="Marcador de posição do Número do Diapositivo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pt-PT" sz="1320">
                <a:solidFill>
                  <a:schemeClr val="tx1">
                    <a:tint val="75000"/>
                  </a:schemeClr>
                </a:solidFill>
              </a:defRPr>
            </a:lvl1pPr>
          </a:lstStyle>
          <a:p>
            <a:fld id="{9F6761A3-4CAC-4C5F-AC82-8DB08D526BC2}" type="slidenum">
              <a:rPr lang="pt-PT" noProof="0" smtClean="0"/>
              <a:t>‹nº›</a:t>
            </a:fld>
            <a:endParaRPr lang="pt-PT" noProof="0"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pt-PT"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pt-PT"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pt-PT"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pt-PT"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pt-PT"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pt-PT"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pt-PT"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pt-PT"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pt-PT"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pt-PT" sz="1980" kern="1200">
          <a:solidFill>
            <a:schemeClr val="tx1"/>
          </a:solidFill>
          <a:latin typeface="+mn-lt"/>
          <a:ea typeface="+mn-ea"/>
          <a:cs typeface="+mn-cs"/>
        </a:defRPr>
      </a:lvl9pPr>
    </p:bodyStyle>
    <p:otherStyle>
      <a:defPPr>
        <a:defRPr lang="pt-PT"/>
      </a:defPPr>
      <a:lvl1pPr marL="0" algn="l" defTabSz="1005840" rtl="0" eaLnBrk="1" latinLnBrk="0" hangingPunct="1">
        <a:defRPr lang="pt-PT" sz="1980" kern="1200">
          <a:solidFill>
            <a:schemeClr val="tx1"/>
          </a:solidFill>
          <a:latin typeface="+mn-lt"/>
          <a:ea typeface="+mn-ea"/>
          <a:cs typeface="+mn-cs"/>
        </a:defRPr>
      </a:lvl1pPr>
      <a:lvl2pPr marL="502920" algn="l" defTabSz="1005840" rtl="0" eaLnBrk="1" latinLnBrk="0" hangingPunct="1">
        <a:defRPr lang="pt-PT" sz="1980" kern="1200">
          <a:solidFill>
            <a:schemeClr val="tx1"/>
          </a:solidFill>
          <a:latin typeface="+mn-lt"/>
          <a:ea typeface="+mn-ea"/>
          <a:cs typeface="+mn-cs"/>
        </a:defRPr>
      </a:lvl2pPr>
      <a:lvl3pPr marL="1005840" algn="l" defTabSz="1005840" rtl="0" eaLnBrk="1" latinLnBrk="0" hangingPunct="1">
        <a:defRPr lang="pt-PT" sz="1980" kern="1200">
          <a:solidFill>
            <a:schemeClr val="tx1"/>
          </a:solidFill>
          <a:latin typeface="+mn-lt"/>
          <a:ea typeface="+mn-ea"/>
          <a:cs typeface="+mn-cs"/>
        </a:defRPr>
      </a:lvl3pPr>
      <a:lvl4pPr marL="1508760" algn="l" defTabSz="1005840" rtl="0" eaLnBrk="1" latinLnBrk="0" hangingPunct="1">
        <a:defRPr lang="pt-PT" sz="1980" kern="1200">
          <a:solidFill>
            <a:schemeClr val="tx1"/>
          </a:solidFill>
          <a:latin typeface="+mn-lt"/>
          <a:ea typeface="+mn-ea"/>
          <a:cs typeface="+mn-cs"/>
        </a:defRPr>
      </a:lvl4pPr>
      <a:lvl5pPr marL="2011680" algn="l" defTabSz="1005840" rtl="0" eaLnBrk="1" latinLnBrk="0" hangingPunct="1">
        <a:defRPr lang="pt-PT" sz="1980" kern="1200">
          <a:solidFill>
            <a:schemeClr val="tx1"/>
          </a:solidFill>
          <a:latin typeface="+mn-lt"/>
          <a:ea typeface="+mn-ea"/>
          <a:cs typeface="+mn-cs"/>
        </a:defRPr>
      </a:lvl5pPr>
      <a:lvl6pPr marL="2514600" algn="l" defTabSz="1005840" rtl="0" eaLnBrk="1" latinLnBrk="0" hangingPunct="1">
        <a:defRPr lang="pt-PT" sz="1980" kern="1200">
          <a:solidFill>
            <a:schemeClr val="tx1"/>
          </a:solidFill>
          <a:latin typeface="+mn-lt"/>
          <a:ea typeface="+mn-ea"/>
          <a:cs typeface="+mn-cs"/>
        </a:defRPr>
      </a:lvl6pPr>
      <a:lvl7pPr marL="3017520" algn="l" defTabSz="1005840" rtl="0" eaLnBrk="1" latinLnBrk="0" hangingPunct="1">
        <a:defRPr lang="pt-PT" sz="1980" kern="1200">
          <a:solidFill>
            <a:schemeClr val="tx1"/>
          </a:solidFill>
          <a:latin typeface="+mn-lt"/>
          <a:ea typeface="+mn-ea"/>
          <a:cs typeface="+mn-cs"/>
        </a:defRPr>
      </a:lvl7pPr>
      <a:lvl8pPr marL="3520440" algn="l" defTabSz="1005840" rtl="0" eaLnBrk="1" latinLnBrk="0" hangingPunct="1">
        <a:defRPr lang="pt-PT" sz="1980" kern="1200">
          <a:solidFill>
            <a:schemeClr val="tx1"/>
          </a:solidFill>
          <a:latin typeface="+mn-lt"/>
          <a:ea typeface="+mn-ea"/>
          <a:cs typeface="+mn-cs"/>
        </a:defRPr>
      </a:lvl8pPr>
      <a:lvl9pPr marL="4023360" algn="l" defTabSz="1005840" rtl="0" eaLnBrk="1" latinLnBrk="0" hangingPunct="1">
        <a:defRPr lang="pt-PT"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e Texto 1"/>
          <p:cNvSpPr>
            <a:spLocks noGrp="1"/>
          </p:cNvSpPr>
          <p:nvPr>
            <p:ph type="body" sz="quarter" idx="19"/>
          </p:nvPr>
        </p:nvSpPr>
        <p:spPr/>
        <p:txBody>
          <a:bodyPr/>
          <a:lstStyle/>
          <a:p>
            <a:r>
              <a:rPr lang="pt-PT" dirty="0"/>
              <a:t>Margie's Travel é a empresa de confiança líder de mercado quando quer tirar umas férias. A servir a comunidade de Raleigh há mais de 20 anos, orgulhamo-nos das nossas elevadas normas para serviços prestados e de uma incomparável reputação a nível de cortesia e continuidade.</a:t>
            </a:r>
          </a:p>
        </p:txBody>
      </p:sp>
      <p:sp>
        <p:nvSpPr>
          <p:cNvPr id="3" name="Marcador de posição de Texto 2"/>
          <p:cNvSpPr>
            <a:spLocks noGrp="1"/>
          </p:cNvSpPr>
          <p:nvPr>
            <p:ph type="body" sz="quarter" idx="20"/>
          </p:nvPr>
        </p:nvSpPr>
        <p:spPr>
          <a:xfrm>
            <a:off x="3840479" y="755678"/>
            <a:ext cx="2286000" cy="595085"/>
          </a:xfrm>
        </p:spPr>
        <p:txBody>
          <a:bodyPr/>
          <a:lstStyle/>
          <a:p>
            <a:pPr>
              <a:lnSpc>
                <a:spcPts val="1700"/>
              </a:lnSpc>
            </a:pPr>
            <a:r>
              <a:rPr lang="pt-PT" sz="1500" dirty="0"/>
              <a:t>Deixe a Margie planear as suas próximas férias de inverno!</a:t>
            </a:r>
          </a:p>
        </p:txBody>
      </p:sp>
      <p:pic>
        <p:nvPicPr>
          <p:cNvPr id="14" name="Marcador de posição de Imagem 13" descr="Patinadores no gelo" title="Imagem de viagem"/>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Marcador de posição de Imagem 14" descr="Esquiar na neve" title="Imagem de viagem"/>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Marcador de posição de Imagem 17" descr="Mulher e crianças a andar de trenó" title="Imagem de viagem"/>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Marcador de posição de Texto 9"/>
          <p:cNvSpPr>
            <a:spLocks noGrp="1"/>
          </p:cNvSpPr>
          <p:nvPr>
            <p:ph type="body" sz="quarter" idx="60"/>
          </p:nvPr>
        </p:nvSpPr>
        <p:spPr/>
        <p:txBody>
          <a:bodyPr/>
          <a:lstStyle/>
          <a:p>
            <a:r>
              <a:rPr lang="pt-PT" dirty="0"/>
              <a:t>margie's </a:t>
            </a:r>
            <a:r>
              <a:rPr lang="pt-PT" b="1" i="0" dirty="0"/>
              <a:t>travel</a:t>
            </a:r>
          </a:p>
          <a:p>
            <a:endParaRPr lang="pt-PT" dirty="0"/>
          </a:p>
        </p:txBody>
      </p:sp>
      <p:sp>
        <p:nvSpPr>
          <p:cNvPr id="11" name="Marcador de posição de Texto 10"/>
          <p:cNvSpPr>
            <a:spLocks noGrp="1"/>
          </p:cNvSpPr>
          <p:nvPr>
            <p:ph type="body" sz="quarter" idx="61"/>
          </p:nvPr>
        </p:nvSpPr>
        <p:spPr/>
        <p:txBody>
          <a:bodyPr/>
          <a:lstStyle/>
          <a:p>
            <a:r>
              <a:rPr lang="pt-PT" dirty="0"/>
              <a:t>4567 Main Street</a:t>
            </a:r>
          </a:p>
          <a:p>
            <a:r>
              <a:rPr lang="pt-PT" dirty="0"/>
              <a:t>Raleigh, NC 02134</a:t>
            </a:r>
          </a:p>
          <a:p>
            <a:r>
              <a:rPr lang="pt-PT" dirty="0"/>
              <a:t>718.555.1234</a:t>
            </a:r>
          </a:p>
        </p:txBody>
      </p:sp>
      <p:sp>
        <p:nvSpPr>
          <p:cNvPr id="12" name="Marcador de posição de Texto 11"/>
          <p:cNvSpPr>
            <a:spLocks noGrp="1"/>
          </p:cNvSpPr>
          <p:nvPr>
            <p:ph type="body" sz="quarter" idx="62"/>
          </p:nvPr>
        </p:nvSpPr>
        <p:spPr/>
        <p:txBody>
          <a:bodyPr/>
          <a:lstStyle/>
          <a:p>
            <a:r>
              <a:rPr lang="pt-PT" dirty="0"/>
              <a:t>www.margiestravel.com</a:t>
            </a:r>
          </a:p>
        </p:txBody>
      </p:sp>
      <p:sp>
        <p:nvSpPr>
          <p:cNvPr id="13" name="Marcador de posição de Texto 12"/>
          <p:cNvSpPr>
            <a:spLocks noGrp="1"/>
          </p:cNvSpPr>
          <p:nvPr>
            <p:ph type="body" sz="quarter" idx="63"/>
          </p:nvPr>
        </p:nvSpPr>
        <p:spPr/>
        <p:txBody>
          <a:bodyPr/>
          <a:lstStyle/>
          <a:p>
            <a:r>
              <a:rPr lang="pt-PT" dirty="0"/>
              <a:t>margie’s </a:t>
            </a:r>
            <a:r>
              <a:rPr lang="pt-PT" b="1" i="0" dirty="0"/>
              <a:t>travel</a:t>
            </a:r>
          </a:p>
        </p:txBody>
      </p:sp>
      <p:cxnSp>
        <p:nvCxnSpPr>
          <p:cNvPr id="16" name="Conexão Reta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Conexão Reta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Marcador de posição de Imagem 27" descr="Homem e criança a empurrar uma bola de neve grande" title="Imagem de viagem"/>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Marcador de posição de Texto 22"/>
          <p:cNvSpPr>
            <a:spLocks noGrp="1"/>
          </p:cNvSpPr>
          <p:nvPr>
            <p:ph type="body" sz="quarter" idx="63"/>
          </p:nvPr>
        </p:nvSpPr>
        <p:spPr>
          <a:xfrm>
            <a:off x="7155180" y="5776219"/>
            <a:ext cx="2423160" cy="1204685"/>
          </a:xfrm>
        </p:spPr>
        <p:txBody>
          <a:bodyPr/>
          <a:lstStyle/>
          <a:p>
            <a:pPr>
              <a:lnSpc>
                <a:spcPts val="1900"/>
              </a:lnSpc>
            </a:pPr>
            <a:r>
              <a:rPr lang="pt-PT" dirty="0"/>
              <a:t>Orgulhosa de ser a agência de viagens preferida das empresas locais, tais como: Northwind Traders, Contoso Limited e Adventure Works.</a:t>
            </a:r>
          </a:p>
        </p:txBody>
      </p:sp>
      <p:sp>
        <p:nvSpPr>
          <p:cNvPr id="24" name="Marcador de posição de Texto 23"/>
          <p:cNvSpPr>
            <a:spLocks noGrp="1"/>
          </p:cNvSpPr>
          <p:nvPr>
            <p:ph type="body" sz="quarter" idx="64"/>
          </p:nvPr>
        </p:nvSpPr>
        <p:spPr/>
        <p:txBody>
          <a:bodyPr/>
          <a:lstStyle/>
          <a:p>
            <a:r>
              <a:rPr lang="pt-PT" dirty="0"/>
              <a:t>Pedidos de passaporte</a:t>
            </a:r>
          </a:p>
          <a:p>
            <a:r>
              <a:rPr lang="pt-PT" dirty="0"/>
              <a:t>Planeamento de excursões</a:t>
            </a:r>
          </a:p>
          <a:p>
            <a:r>
              <a:rPr lang="pt-PT" dirty="0"/>
              <a:t>Marcações de hotéis, voos, transportes</a:t>
            </a:r>
          </a:p>
          <a:p>
            <a:r>
              <a:rPr lang="pt-PT" dirty="0"/>
              <a:t>Seguro de viagem</a:t>
            </a:r>
          </a:p>
        </p:txBody>
      </p:sp>
      <p:sp>
        <p:nvSpPr>
          <p:cNvPr id="25" name="Marcador de posição de Texto 24"/>
          <p:cNvSpPr>
            <a:spLocks noGrp="1"/>
          </p:cNvSpPr>
          <p:nvPr>
            <p:ph type="body" sz="quarter" idx="65"/>
          </p:nvPr>
        </p:nvSpPr>
        <p:spPr/>
        <p:txBody>
          <a:bodyPr/>
          <a:lstStyle/>
          <a:p>
            <a:r>
              <a:rPr lang="pt-PT" dirty="0"/>
              <a:t>Os nossos serviços incluem:</a:t>
            </a:r>
          </a:p>
        </p:txBody>
      </p:sp>
      <p:sp>
        <p:nvSpPr>
          <p:cNvPr id="7" name="Marcador de posição de Texto 6"/>
          <p:cNvSpPr>
            <a:spLocks noGrp="1"/>
          </p:cNvSpPr>
          <p:nvPr>
            <p:ph type="body" sz="quarter" idx="61"/>
          </p:nvPr>
        </p:nvSpPr>
        <p:spPr/>
        <p:txBody>
          <a:bodyPr/>
          <a:lstStyle/>
          <a:p>
            <a:pPr>
              <a:lnSpc>
                <a:spcPts val="1800"/>
              </a:lnSpc>
            </a:pPr>
            <a:r>
              <a:rPr lang="pt-PT" dirty="0"/>
              <a:t>“Recomendamos a Margie’s Travel a todos os que nos queiram ouvir. Anteciparam todas as necessidades e resolveram todas as eventuais dificuldades.”</a:t>
            </a:r>
          </a:p>
          <a:p>
            <a:pPr algn="r">
              <a:lnSpc>
                <a:spcPts val="1800"/>
              </a:lnSpc>
            </a:pPr>
            <a:r>
              <a:rPr lang="pt-PT" dirty="0"/>
              <a:t>- Emília Faria</a:t>
            </a:r>
          </a:p>
        </p:txBody>
      </p:sp>
      <p:sp>
        <p:nvSpPr>
          <p:cNvPr id="22" name="Marcador de posição de Texto 21"/>
          <p:cNvSpPr>
            <a:spLocks noGrp="1"/>
          </p:cNvSpPr>
          <p:nvPr>
            <p:ph type="body" sz="quarter" idx="62"/>
          </p:nvPr>
        </p:nvSpPr>
        <p:spPr/>
        <p:txBody>
          <a:bodyPr/>
          <a:lstStyle/>
          <a:p>
            <a:pPr>
              <a:lnSpc>
                <a:spcPts val="1400"/>
              </a:lnSpc>
            </a:pPr>
            <a:r>
              <a:rPr lang="pt-PT" dirty="0"/>
              <a:t>Emília Faria e a sua família nunca saíram da cidade de Faro e queriam partir para uma aventura de inverno, mas estavam preocupados por poderem ficar doentes ou ficar perdidos noutro país/região. O nosso agente organizou umas férias à prova de acidentes, incluindo listas de verificação, contactos fiáveis no local das férias e outros recursos. A família voltou rejuvenescida e com vontade de viajar mais.</a:t>
            </a:r>
          </a:p>
        </p:txBody>
      </p:sp>
      <p:sp>
        <p:nvSpPr>
          <p:cNvPr id="9" name="Marcador de posição de Texto 8"/>
          <p:cNvSpPr>
            <a:spLocks noGrp="1"/>
          </p:cNvSpPr>
          <p:nvPr>
            <p:ph type="body" sz="quarter" idx="20"/>
          </p:nvPr>
        </p:nvSpPr>
        <p:spPr>
          <a:xfrm>
            <a:off x="423333" y="5709539"/>
            <a:ext cx="2445174" cy="1364314"/>
          </a:xfrm>
        </p:spPr>
        <p:txBody>
          <a:bodyPr/>
          <a:lstStyle/>
          <a:p>
            <a:r>
              <a:rPr lang="pt-PT" dirty="0"/>
              <a:t>Não nos limitamos a marcar a sua viagem; podemos ajudá-lo a concretizar a viagem dos seus sonhos se nos der uma ideia do tipo de experiência que procura.</a:t>
            </a:r>
          </a:p>
        </p:txBody>
      </p:sp>
      <p:sp>
        <p:nvSpPr>
          <p:cNvPr id="10" name="Marcador de posição de Texto 9"/>
          <p:cNvSpPr>
            <a:spLocks noGrp="1"/>
          </p:cNvSpPr>
          <p:nvPr>
            <p:ph type="body" sz="quarter" idx="31"/>
          </p:nvPr>
        </p:nvSpPr>
        <p:spPr/>
        <p:txBody>
          <a:bodyPr/>
          <a:lstStyle/>
          <a:p>
            <a:pPr>
              <a:lnSpc>
                <a:spcPts val="1200"/>
              </a:lnSpc>
            </a:pPr>
            <a:r>
              <a:rPr lang="pt-PT" dirty="0"/>
              <a:t>Marcar qualquer tipo de viagem</a:t>
            </a:r>
          </a:p>
          <a:p>
            <a:pPr>
              <a:lnSpc>
                <a:spcPts val="1200"/>
              </a:lnSpc>
            </a:pPr>
            <a:r>
              <a:rPr lang="pt-PT" dirty="0"/>
              <a:t>Respostas rápidas, meticulosas, inteligentes para todas as dúvidas e perguntas</a:t>
            </a:r>
          </a:p>
          <a:p>
            <a:pPr>
              <a:lnSpc>
                <a:spcPts val="1200"/>
              </a:lnSpc>
            </a:pPr>
            <a:r>
              <a:rPr lang="pt-PT" dirty="0"/>
              <a:t>Agentes com recursos seguros e vasta experiência em viagem</a:t>
            </a:r>
          </a:p>
          <a:p>
            <a:pPr>
              <a:lnSpc>
                <a:spcPts val="1200"/>
              </a:lnSpc>
            </a:pPr>
            <a:r>
              <a:rPr lang="pt-PT" dirty="0"/>
              <a:t>Serviços internacionais</a:t>
            </a:r>
          </a:p>
        </p:txBody>
      </p:sp>
      <p:sp>
        <p:nvSpPr>
          <p:cNvPr id="11" name="Marcador de posição de Texto 10"/>
          <p:cNvSpPr>
            <a:spLocks noGrp="1"/>
          </p:cNvSpPr>
          <p:nvPr>
            <p:ph type="body" sz="quarter" idx="58"/>
          </p:nvPr>
        </p:nvSpPr>
        <p:spPr/>
        <p:txBody>
          <a:bodyPr/>
          <a:lstStyle/>
          <a:p>
            <a:r>
              <a:rPr lang="pt-PT" dirty="0"/>
              <a:t>A Margie’s Travel oferece-lhe o seguinte:</a:t>
            </a:r>
          </a:p>
        </p:txBody>
      </p:sp>
      <p:pic>
        <p:nvPicPr>
          <p:cNvPr id="14" name="Marcador de posição de Imagem 13" descr="Criança com casaco vermelho e barrete de inverno" title="Imagem de viagem"/>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Marcador de posição de Imagem 26" descr="Homem e criança no trenó" title="Imagem de viagem"/>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Conexão Reta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Conexão Reta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Brochura de Inverno 11 x 8,5">
  <a:themeElements>
    <a:clrScheme name="Brochura de Inverno">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F64003C-4601-434A-89D5-9D79BD4916D1}">
  <ds:schemaRefs>
    <ds:schemaRef ds:uri="http://schemas.microsoft.com/sharepoint/v3/contenttype/forms"/>
  </ds:schemaRefs>
</ds:datastoreItem>
</file>

<file path=customXml/itemProps3.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407</Words>
  <Application>Microsoft Office PowerPoint</Application>
  <PresentationFormat>Personalizados</PresentationFormat>
  <Paragraphs>28</Paragraphs>
  <Slides>2</Slides>
  <Notes>2</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2</vt:i4>
      </vt:variant>
    </vt:vector>
  </HeadingPairs>
  <TitlesOfParts>
    <vt:vector size="5" baseType="lpstr">
      <vt:lpstr>Arial</vt:lpstr>
      <vt:lpstr>Georgia</vt:lpstr>
      <vt:lpstr>Brochura de Inverno 11 x 8,5</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2012-09-19T20:49:24Z</dcterms:created>
  <dcterms:modified xsi:type="dcterms:W3CDTF">2013-08-07T08:00:42Z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