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72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6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7348129-1D48-4BC0-A8DB-DE2F4BBEA824}" type="datetime1">
              <a:rPr lang="pt-BR" smtClean="0"/>
              <a:t>28/06/2021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4C4A0FF-11C3-4916-A589-DFB00A47FD91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ângulo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ixa de texto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52FB93-F23D-466B-92AF-BE5BBA0A5B60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9669" y="3428998"/>
            <a:ext cx="6380205" cy="2672864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pt-BR" dirty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AEFBC9-BE4F-4240-8DE6-BB880A22E598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Caixa de texto 12"/>
          <p:cNvSpPr txBox="1"/>
          <p:nvPr/>
        </p:nvSpPr>
        <p:spPr>
          <a:xfrm>
            <a:off x="124099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tângulo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ixa de texto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587AB-9ACC-4255-A2DE-6A0630799EB5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40C652-E635-40FE-8D0C-879215DFFF1F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7" name="Caixa de texto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tângulo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aixa de texto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0F1A7-3442-4B0B-9754-37BAABCD223C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tângulo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078659-7F18-4C2E-B295-290CB48AAF56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0" name="Caixa de texto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tângulo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Caixa de texto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515F40-481E-43A2-ACEB-0CEBCD8638BB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tângulo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1D4100-1199-4D13-A75F-635F0B7C0AE1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8" name="Caixa de texto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8DB914-6F66-4B9D-8EE6-F09DD59AAB81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tângulo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aixa de texto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4E5945-5769-4F4A-8C03-D8DA61A98BD3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tângulo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Caixa de texto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pt-B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E9D9A7-4F91-49A4-8591-098C9D8EA2CE}" type="datetime1">
              <a:rPr lang="pt-BR" noProof="0" smtClean="0"/>
              <a:t>28/06/2021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32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  <a:p>
            <a:pPr lvl="5" rtl="0"/>
            <a:r>
              <a:rPr lang="pt-BR" noProof="0" dirty="0"/>
              <a:t>Sexto nível</a:t>
            </a:r>
          </a:p>
          <a:p>
            <a:pPr lvl="6" rtl="0"/>
            <a:r>
              <a:rPr lang="pt-BR" noProof="0" dirty="0"/>
              <a:t>Sétimo nível</a:t>
            </a:r>
          </a:p>
          <a:p>
            <a:pPr lvl="7" rtl="0"/>
            <a:r>
              <a:rPr lang="pt-BR" noProof="0" dirty="0"/>
              <a:t>Oitavo nível</a:t>
            </a:r>
          </a:p>
          <a:p>
            <a:pPr lvl="8" rtl="0"/>
            <a:r>
              <a:rPr lang="pt-BR" noProof="0" dirty="0"/>
              <a:t>Nono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494151F0-A13D-470E-BA22-7EFE7C89ACED}" type="datetime1">
              <a:rPr lang="pt-BR" noProof="0" smtClean="0"/>
              <a:t>28/06/2021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7" name="Retângulo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4" y="3428998"/>
            <a:ext cx="6426579" cy="2723227"/>
          </a:xfrm>
        </p:spPr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3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3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Madison</ap:Template>
  <ap:TotalTime>0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MS Shell Dlg 2</vt:lpstr>
      <vt:lpstr>Wingdings</vt:lpstr>
      <vt:lpstr>Wingdings 3</vt:lpstr>
      <vt:lpstr>Madison</vt:lpstr>
      <vt:lpstr>Apresentação do PowerPoint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2021-06-28T05:37:24Z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