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20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3T09:01:34.774" v="18" actId="790"/>
      <pc:docMkLst>
        <pc:docMk/>
      </pc:docMkLst>
      <pc:sldChg chg="modSp mod modNotes">
        <pc:chgData name="Fake Test User" userId="SID-0" providerId="Test" clId="FakeClientId" dt="2021-08-03T09:00:23.741" v="4" actId="790"/>
        <pc:sldMkLst>
          <pc:docMk/>
          <pc:sldMk cId="1194440229" sldId="256"/>
        </pc:sldMkLst>
        <pc:spChg chg="mod">
          <ac:chgData name="Fake Test User" userId="SID-0" providerId="Test" clId="FakeClientId" dt="2021-08-03T09:00:17.053" v="3" actId="790"/>
          <ac:spMkLst>
            <pc:docMk/>
            <pc:sldMk cId="119444022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9:00:17.053" v="3" actId="790"/>
          <ac:spMkLst>
            <pc:docMk/>
            <pc:sldMk cId="119444022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9:01:25.836" v="16" actId="790"/>
        <pc:sldMasterMkLst>
          <pc:docMk/>
          <pc:sldMasterMk cId="0" sldId="2147483696"/>
        </pc:sldMasterMkLst>
        <pc:spChg chg="mod">
          <ac:chgData name="Fake Test User" userId="SID-0" providerId="Test" clId="FakeClientId" dt="2021-08-03T09:00:37.163" v="5" actId="790"/>
          <ac:spMkLst>
            <pc:docMk/>
            <pc:sldMasterMk cId="0" sldId="2147483696"/>
            <ac:spMk id="2" creationId="{00000000-0000-0000-0000-000000000000}"/>
          </ac:spMkLst>
        </pc:spChg>
        <pc:spChg chg="mod">
          <ac:chgData name="Fake Test User" userId="SID-0" providerId="Test" clId="FakeClientId" dt="2021-08-03T09:00:37.163" v="5" actId="790"/>
          <ac:spMkLst>
            <pc:docMk/>
            <pc:sldMasterMk cId="0" sldId="2147483696"/>
            <ac:spMk id="3" creationId="{00000000-0000-0000-0000-000000000000}"/>
          </ac:spMkLst>
        </pc:spChg>
        <pc:spChg chg="mod">
          <ac:chgData name="Fake Test User" userId="SID-0" providerId="Test" clId="FakeClientId" dt="2021-08-03T09:00:37.163" v="5" actId="790"/>
          <ac:spMkLst>
            <pc:docMk/>
            <pc:sldMasterMk cId="0" sldId="2147483696"/>
            <ac:spMk id="4" creationId="{00000000-0000-0000-0000-000000000000}"/>
          </ac:spMkLst>
        </pc:spChg>
        <pc:spChg chg="mod">
          <ac:chgData name="Fake Test User" userId="SID-0" providerId="Test" clId="FakeClientId" dt="2021-08-03T09:00:37.163" v="5" actId="790"/>
          <ac:spMkLst>
            <pc:docMk/>
            <pc:sldMasterMk cId="0" sldId="2147483696"/>
            <ac:spMk id="5" creationId="{00000000-0000-0000-0000-000000000000}"/>
          </ac:spMkLst>
        </pc:spChg>
        <pc:spChg chg="mod">
          <ac:chgData name="Fake Test User" userId="SID-0" providerId="Test" clId="FakeClientId" dt="2021-08-03T09:00:37.163" v="5" actId="790"/>
          <ac:spMkLst>
            <pc:docMk/>
            <pc:sldMasterMk cId="0" sldId="2147483696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9:00:41.069" v="6" actId="790"/>
          <pc:sldLayoutMkLst>
            <pc:docMk/>
            <pc:sldMasterMk cId="0" sldId="2147483696"/>
            <pc:sldLayoutMk cId="0" sldId="2147483697"/>
          </pc:sldLayoutMkLst>
          <pc:spChg chg="mod">
            <ac:chgData name="Fake Test User" userId="SID-0" providerId="Test" clId="FakeClientId" dt="2021-08-03T09:00:41.069" v="6" actId="790"/>
            <ac:spMkLst>
              <pc:docMk/>
              <pc:sldMasterMk cId="0" sldId="2147483696"/>
              <pc:sldLayoutMk cId="0" sldId="21474836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0:41.069" v="6" actId="790"/>
            <ac:spMkLst>
              <pc:docMk/>
              <pc:sldMasterMk cId="0" sldId="2147483696"/>
              <pc:sldLayoutMk cId="0" sldId="21474836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0:41.069" v="6" actId="790"/>
            <ac:spMkLst>
              <pc:docMk/>
              <pc:sldMasterMk cId="0" sldId="2147483696"/>
              <pc:sldLayoutMk cId="0" sldId="21474836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9:00:41.069" v="6" actId="790"/>
            <ac:spMkLst>
              <pc:docMk/>
              <pc:sldMasterMk cId="0" sldId="2147483696"/>
              <pc:sldLayoutMk cId="0" sldId="214748369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9:00:41.069" v="6" actId="790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0:46.632" v="7" actId="790"/>
          <pc:sldLayoutMkLst>
            <pc:docMk/>
            <pc:sldMasterMk cId="0" sldId="2147483696"/>
            <pc:sldLayoutMk cId="0" sldId="2147483698"/>
          </pc:sldLayoutMkLst>
          <pc:spChg chg="mod">
            <ac:chgData name="Fake Test User" userId="SID-0" providerId="Test" clId="FakeClientId" dt="2021-08-03T09:00:46.632" v="7" actId="790"/>
            <ac:spMkLst>
              <pc:docMk/>
              <pc:sldMasterMk cId="0" sldId="2147483696"/>
              <pc:sldLayoutMk cId="0" sldId="21474836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0:46.632" v="7" actId="790"/>
            <ac:spMkLst>
              <pc:docMk/>
              <pc:sldMasterMk cId="0" sldId="2147483696"/>
              <pc:sldLayoutMk cId="0" sldId="21474836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0:46.632" v="7" actId="790"/>
            <ac:spMkLst>
              <pc:docMk/>
              <pc:sldMasterMk cId="0" sldId="2147483696"/>
              <pc:sldLayoutMk cId="0" sldId="2147483698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9:00:46.632" v="7" actId="790"/>
            <ac:spMkLst>
              <pc:docMk/>
              <pc:sldMasterMk cId="0" sldId="2147483696"/>
              <pc:sldLayoutMk cId="0" sldId="2147483698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9:00:46.632" v="7" actId="790"/>
            <ac:spMkLst>
              <pc:docMk/>
              <pc:sldMasterMk cId="0" sldId="2147483696"/>
              <pc:sldLayoutMk cId="0" sldId="214748369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0:50.991" v="8" actId="790"/>
          <pc:sldLayoutMkLst>
            <pc:docMk/>
            <pc:sldMasterMk cId="0" sldId="2147483696"/>
            <pc:sldLayoutMk cId="0" sldId="2147483699"/>
          </pc:sldLayoutMkLst>
          <pc:spChg chg="mod">
            <ac:chgData name="Fake Test User" userId="SID-0" providerId="Test" clId="FakeClientId" dt="2021-08-03T09:00:50.991" v="8" actId="790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0:50.991" v="8" actId="790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0:50.991" v="8" actId="790"/>
            <ac:spMkLst>
              <pc:docMk/>
              <pc:sldMasterMk cId="0" sldId="2147483696"/>
              <pc:sldLayoutMk cId="0" sldId="214748369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9:00:50.991" v="8" actId="790"/>
            <ac:spMkLst>
              <pc:docMk/>
              <pc:sldMasterMk cId="0" sldId="2147483696"/>
              <pc:sldLayoutMk cId="0" sldId="214748369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9:00:50.991" v="8" actId="790"/>
            <ac:spMkLst>
              <pc:docMk/>
              <pc:sldMasterMk cId="0" sldId="2147483696"/>
              <pc:sldLayoutMk cId="0" sldId="214748369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0:56.695" v="9" actId="790"/>
          <pc:sldLayoutMkLst>
            <pc:docMk/>
            <pc:sldMasterMk cId="0" sldId="2147483696"/>
            <pc:sldLayoutMk cId="0" sldId="2147483700"/>
          </pc:sldLayoutMkLst>
          <pc:spChg chg="mod">
            <ac:chgData name="Fake Test User" userId="SID-0" providerId="Test" clId="FakeClientId" dt="2021-08-03T09:00:56.695" v="9" actId="790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0:56.695" v="9" actId="790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0:56.695" v="9" actId="790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0:56.695" v="9" actId="790"/>
            <ac:spMkLst>
              <pc:docMk/>
              <pc:sldMasterMk cId="0" sldId="2147483696"/>
              <pc:sldLayoutMk cId="0" sldId="2147483700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9:00:56.695" v="9" actId="790"/>
            <ac:spMkLst>
              <pc:docMk/>
              <pc:sldMasterMk cId="0" sldId="2147483696"/>
              <pc:sldLayoutMk cId="0" sldId="2147483700"/>
              <ac:spMk id="9" creationId="{00000000-0000-0000-0000-000000000000}"/>
            </ac:spMkLst>
          </pc:spChg>
          <pc:spChg chg="mod">
            <ac:chgData name="Fake Test User" userId="SID-0" providerId="Test" clId="FakeClientId" dt="2021-08-03T09:00:56.695" v="9" actId="790"/>
            <ac:spMkLst>
              <pc:docMk/>
              <pc:sldMasterMk cId="0" sldId="2147483696"/>
              <pc:sldLayoutMk cId="0" sldId="2147483700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1:00.523" v="10" actId="790"/>
          <pc:sldLayoutMkLst>
            <pc:docMk/>
            <pc:sldMasterMk cId="0" sldId="2147483696"/>
            <pc:sldLayoutMk cId="0" sldId="2147483701"/>
          </pc:sldLayoutMkLst>
          <pc:spChg chg="mod">
            <ac:chgData name="Fake Test User" userId="SID-0" providerId="Test" clId="FakeClientId" dt="2021-08-03T09:01:00.523" v="10" actId="790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1:00.523" v="10" actId="790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1:00.523" v="10" actId="790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9:01:00.523" v="10" actId="790"/>
            <ac:spMkLst>
              <pc:docMk/>
              <pc:sldMasterMk cId="0" sldId="2147483696"/>
              <pc:sldLayoutMk cId="0" sldId="214748370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9:01:00.523" v="10" actId="790"/>
            <ac:spMkLst>
              <pc:docMk/>
              <pc:sldMasterMk cId="0" sldId="2147483696"/>
              <pc:sldLayoutMk cId="0" sldId="214748370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9:01:00.523" v="10" actId="790"/>
            <ac:spMkLst>
              <pc:docMk/>
              <pc:sldMasterMk cId="0" sldId="2147483696"/>
              <pc:sldLayoutMk cId="0" sldId="214748370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3T09:01:00.523" v="10" actId="790"/>
            <ac:spMkLst>
              <pc:docMk/>
              <pc:sldMasterMk cId="0" sldId="2147483696"/>
              <pc:sldLayoutMk cId="0" sldId="214748370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3T09:01:00.523" v="10" actId="790"/>
            <ac:spMkLst>
              <pc:docMk/>
              <pc:sldMasterMk cId="0" sldId="2147483696"/>
              <pc:sldLayoutMk cId="0" sldId="2147483701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1:04.570" v="11" actId="790"/>
          <pc:sldLayoutMkLst>
            <pc:docMk/>
            <pc:sldMasterMk cId="0" sldId="2147483696"/>
            <pc:sldLayoutMk cId="0" sldId="2147483702"/>
          </pc:sldLayoutMkLst>
          <pc:spChg chg="mod">
            <ac:chgData name="Fake Test User" userId="SID-0" providerId="Test" clId="FakeClientId" dt="2021-08-03T09:01:04.570" v="11" actId="790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1:04.570" v="11" actId="790"/>
            <ac:spMkLst>
              <pc:docMk/>
              <pc:sldMasterMk cId="0" sldId="2147483696"/>
              <pc:sldLayoutMk cId="0" sldId="214748370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1:04.570" v="11" actId="790"/>
            <ac:spMkLst>
              <pc:docMk/>
              <pc:sldMasterMk cId="0" sldId="2147483696"/>
              <pc:sldLayoutMk cId="0" sldId="214748370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1:04.570" v="11" actId="790"/>
            <ac:spMkLst>
              <pc:docMk/>
              <pc:sldMasterMk cId="0" sldId="2147483696"/>
              <pc:sldLayoutMk cId="0" sldId="2147483702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1:10.242" v="12" actId="790"/>
          <pc:sldLayoutMkLst>
            <pc:docMk/>
            <pc:sldMasterMk cId="0" sldId="2147483696"/>
            <pc:sldLayoutMk cId="0" sldId="2147483703"/>
          </pc:sldLayoutMkLst>
          <pc:spChg chg="mod">
            <ac:chgData name="Fake Test User" userId="SID-0" providerId="Test" clId="FakeClientId" dt="2021-08-03T09:01:10.242" v="12" actId="790"/>
            <ac:spMkLst>
              <pc:docMk/>
              <pc:sldMasterMk cId="0" sldId="2147483696"/>
              <pc:sldLayoutMk cId="0" sldId="214748370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1:10.242" v="12" actId="790"/>
            <ac:spMkLst>
              <pc:docMk/>
              <pc:sldMasterMk cId="0" sldId="2147483696"/>
              <pc:sldLayoutMk cId="0" sldId="214748370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1:10.242" v="12" actId="790"/>
            <ac:spMkLst>
              <pc:docMk/>
              <pc:sldMasterMk cId="0" sldId="2147483696"/>
              <pc:sldLayoutMk cId="0" sldId="2147483703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1:13.976" v="13" actId="790"/>
          <pc:sldLayoutMkLst>
            <pc:docMk/>
            <pc:sldMasterMk cId="0" sldId="2147483696"/>
            <pc:sldLayoutMk cId="0" sldId="2147483704"/>
          </pc:sldLayoutMkLst>
          <pc:spChg chg="mod">
            <ac:chgData name="Fake Test User" userId="SID-0" providerId="Test" clId="FakeClientId" dt="2021-08-03T09:01:13.976" v="13" actId="790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1:13.976" v="13" actId="790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1:13.976" v="13" actId="790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1:13.976" v="13" actId="790"/>
            <ac:spMkLst>
              <pc:docMk/>
              <pc:sldMasterMk cId="0" sldId="2147483696"/>
              <pc:sldLayoutMk cId="0" sldId="214748370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3T09:01:13.976" v="13" actId="790"/>
            <ac:spMkLst>
              <pc:docMk/>
              <pc:sldMasterMk cId="0" sldId="2147483696"/>
              <pc:sldLayoutMk cId="0" sldId="214748370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3T09:01:13.976" v="13" actId="790"/>
            <ac:spMkLst>
              <pc:docMk/>
              <pc:sldMasterMk cId="0" sldId="2147483696"/>
              <pc:sldLayoutMk cId="0" sldId="214748370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1:18.523" v="14" actId="790"/>
          <pc:sldLayoutMkLst>
            <pc:docMk/>
            <pc:sldMasterMk cId="0" sldId="2147483696"/>
            <pc:sldLayoutMk cId="0" sldId="2147483705"/>
          </pc:sldLayoutMkLst>
          <pc:spChg chg="mod">
            <ac:chgData name="Fake Test User" userId="SID-0" providerId="Test" clId="FakeClientId" dt="2021-08-03T09:01:18.523" v="14" actId="790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1:18.523" v="14" actId="790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1:18.523" v="14" actId="790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1:18.523" v="14" actId="790"/>
            <ac:spMkLst>
              <pc:docMk/>
              <pc:sldMasterMk cId="0" sldId="2147483696"/>
              <pc:sldLayoutMk cId="0" sldId="214748370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9:01:18.523" v="14" actId="790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3T09:01:18.523" v="14" actId="790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1:21.945" v="15" actId="790"/>
          <pc:sldLayoutMkLst>
            <pc:docMk/>
            <pc:sldMasterMk cId="0" sldId="2147483696"/>
            <pc:sldLayoutMk cId="0" sldId="2147483706"/>
          </pc:sldLayoutMkLst>
          <pc:spChg chg="mod">
            <ac:chgData name="Fake Test User" userId="SID-0" providerId="Test" clId="FakeClientId" dt="2021-08-03T09:01:21.945" v="15" actId="790"/>
            <ac:spMkLst>
              <pc:docMk/>
              <pc:sldMasterMk cId="0" sldId="2147483696"/>
              <pc:sldLayoutMk cId="0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1:21.945" v="15" actId="790"/>
            <ac:spMkLst>
              <pc:docMk/>
              <pc:sldMasterMk cId="0" sldId="2147483696"/>
              <pc:sldLayoutMk cId="0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1:21.945" v="15" actId="790"/>
            <ac:spMkLst>
              <pc:docMk/>
              <pc:sldMasterMk cId="0" sldId="2147483696"/>
              <pc:sldLayoutMk cId="0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1:21.945" v="15" actId="790"/>
            <ac:spMkLst>
              <pc:docMk/>
              <pc:sldMasterMk cId="0" sldId="2147483696"/>
              <pc:sldLayoutMk cId="0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1:21.945" v="15" actId="790"/>
            <ac:spMkLst>
              <pc:docMk/>
              <pc:sldMasterMk cId="0" sldId="2147483696"/>
              <pc:sldLayoutMk cId="0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9:01:25.836" v="16" actId="790"/>
          <pc:sldLayoutMkLst>
            <pc:docMk/>
            <pc:sldMasterMk cId="0" sldId="2147483696"/>
            <pc:sldLayoutMk cId="0" sldId="2147483707"/>
          </pc:sldLayoutMkLst>
          <pc:spChg chg="mod">
            <ac:chgData name="Fake Test User" userId="SID-0" providerId="Test" clId="FakeClientId" dt="2021-08-03T09:01:25.836" v="16" actId="790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9:01:25.836" v="16" actId="790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9:01:25.836" v="16" actId="790"/>
            <ac:spMkLst>
              <pc:docMk/>
              <pc:sldMasterMk cId="0" sldId="2147483696"/>
              <pc:sldLayoutMk cId="0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9:01:25.836" v="16" actId="790"/>
            <ac:spMkLst>
              <pc:docMk/>
              <pc:sldMasterMk cId="0" sldId="2147483696"/>
              <pc:sldLayoutMk cId="0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9:01:25.836" v="16" actId="790"/>
            <ac:spMkLst>
              <pc:docMk/>
              <pc:sldMasterMk cId="0" sldId="2147483696"/>
              <pc:sldLayoutMk cId="0" sldId="214748370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AA74417-0617-4509-871F-8377988AD8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51C9DB8-682A-4AEC-8FF7-DDBD98BE4F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C3D67-17BE-4B87-8281-0D48C6A1026C}" type="datetimeFigureOut">
              <a:rPr lang="pt-BR" smtClean="0"/>
              <a:t>03/08/2021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4487D00-390D-45CA-9CF4-59134196E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0E57AB9-C6CC-45E6-BCDE-6DE13AB427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F487F-8E70-4633-9F4F-3B3F178DD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0765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AFA3-CD67-446E-A472-AB809A4A8CB7}" type="datetimeFigureOut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Editar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50F02-8FDE-4063-9753-A86EE4DABF2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344007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D50F02-8FDE-4063-9753-A86EE4DABF2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26305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B11890-3A27-41CD-8B65-43671692D891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47E2EA-DAB4-40F4-B9A2-CFCBA622C2AF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3A8BAE-6D66-4918-BE44-231259096DBB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8EF02F-9F84-4001-B6E9-3BC2F3075D5D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D34A15-07F5-4296-9A93-E39EB166B354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B30327-64A9-497A-AA48-4460C0184204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10" name="Espaço Reservado para o Número do Slide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1" name="Espaço Reservado para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75A875-6FF6-4B23-BE33-9FD934145E11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0" name="Título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B4D3D4-A18A-4D2B-B6E8-F99DDB74EB81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782E12-1101-4BBD-A22A-75E7F47F9484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831A49-F518-4EF0-BD52-F5EE5B537B42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86664395-2BDE-4EC0-86B1-BFE95E07B88C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10" name="Espaço Reservado para o Número do Slide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B5866FAA-088A-4612-B9DA-FFB379FE71FF}" type="datetime1">
              <a:rPr lang="pt-BR" noProof="0" smtClean="0"/>
              <a:t>03/08/2021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theme/theme12.xml><?xml version="1.0" encoding="utf-8"?>
<a:theme xmlns:a="http://schemas.openxmlformats.org/drawingml/2006/main" name="Parcel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TF00001246</ap:Template>
  <ap:TotalTime>3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Gill Sans MT</vt:lpstr>
      <vt:lpstr>Parcela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2015-12-01T21:32:24Z</dcterms:created>
  <dcterms:modified xsi:type="dcterms:W3CDTF">2021-08-03T09:02:02Z</dcterms:modified>
</cp:coreProperties>
</file>