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2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08:22:05.120" v="23" actId="790"/>
      <pc:docMkLst>
        <pc:docMk/>
      </pc:docMkLst>
      <pc:sldChg chg="modSp mod modNotes">
        <pc:chgData name="Fake Test User" userId="SID-0" providerId="Test" clId="FakeClientId" dt="2021-07-28T08:20:32.814" v="4" actId="790"/>
        <pc:sldMkLst>
          <pc:docMk/>
          <pc:sldMk cId="3622625124" sldId="256"/>
        </pc:sldMkLst>
        <pc:spChg chg="mod">
          <ac:chgData name="Fake Test User" userId="SID-0" providerId="Test" clId="FakeClientId" dt="2021-07-28T08:20:27.252" v="3" actId="790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8:20:27.252" v="3" actId="790"/>
          <ac:spMkLst>
            <pc:docMk/>
            <pc:sldMk cId="362262512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8:21:56.589" v="2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8T08:20:46.345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8T08:20:46.345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8T08:20:46.345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8T08:20:46.345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8T08:20:46.345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8T08:20:49.720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8T08:20:49.720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0:49.720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0:49.720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0:49.720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0:49.720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0:53.142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8T08:20:53.142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0:53.142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0:53.142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0:53.142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0:53.142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0:59.811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8T08:20:59.811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0:59.811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0:59.811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0:59.811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0:59.811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04.827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8T08:21:04.827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04.827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04.827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04.827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1:04.827" v="9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8:21:04.827" v="9" actId="790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08.092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8T08:21:08.092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08.092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08.092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08.092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1:08.092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21:08.092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8:21:08.092" v="10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08:21:08.092" v="10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11.796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8T08:21:11.796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11.796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11.796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11.796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18.530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8T08:21:18.530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18.530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18.530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22.108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8T08:21:22.108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22.108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22.108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22.108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22.108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1:22.108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26.218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8T08:21:26.218" v="1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26.218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26.218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26.218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26.218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1:26.218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50.093" v="20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8T08:21:50.093" v="20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50.093" v="20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50.093" v="20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50.093" v="20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50.093" v="20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56.589" v="21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8T08:21:56.589" v="21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56.589" v="21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56.589" v="21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56.589" v="21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56.589" v="21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29.999" v="15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8T08:21:29.999" v="15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29.999" v="15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29.999" v="15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29.999" v="15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29.999" v="15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34.624" v="16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8T08:21:34.624" v="16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34.624" v="16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21:34.624" v="16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34.624" v="16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34.624" v="16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1:34.624" v="16" actId="790"/>
            <ac:spMkLst>
              <pc:docMk/>
              <pc:sldMasterMk cId="0" sldId="2147483648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8T08:21:34.624" v="16" actId="790"/>
            <ac:spMkLst>
              <pc:docMk/>
              <pc:sldMasterMk cId="0" sldId="2147483648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8:21:34.624" v="16" actId="790"/>
            <ac:spMkLst>
              <pc:docMk/>
              <pc:sldMasterMk cId="0" sldId="2147483648"/>
              <pc:sldLayoutMk cId="0" sldId="2147483661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38.577" v="17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8T08:21:38.577" v="17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38.577" v="17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38.577" v="17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38.577" v="17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1:38.577" v="17" actId="790"/>
            <ac:spMkLst>
              <pc:docMk/>
              <pc:sldMasterMk cId="0" sldId="2147483648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42.202" v="1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8T08:21:42.202" v="1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42.202" v="1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42.202" v="1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1:42.202" v="18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21:42.202" v="18" actId="790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8T08:21:42.202" v="18" actId="790"/>
            <ac:spMkLst>
              <pc:docMk/>
              <pc:sldMasterMk cId="0" sldId="2147483648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8T08:21:42.202" v="18" actId="790"/>
            <ac:spMkLst>
              <pc:docMk/>
              <pc:sldMasterMk cId="0" sldId="2147483648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7-28T08:21:42.202" v="18" actId="790"/>
            <ac:spMkLst>
              <pc:docMk/>
              <pc:sldMasterMk cId="0" sldId="2147483648"/>
              <pc:sldLayoutMk cId="0" sldId="2147483663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21:46.296" v="19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8T08:21:46.296" v="19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21:46.296" v="19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21:46.296" v="19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21:46.296" v="19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21:46.296" v="19" actId="790"/>
            <ac:spMkLst>
              <pc:docMk/>
              <pc:sldMasterMk cId="0" sldId="2147483648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21:46.296" v="19" actId="790"/>
            <ac:spMkLst>
              <pc:docMk/>
              <pc:sldMasterMk cId="0" sldId="2147483648"/>
              <pc:sldLayoutMk cId="0" sldId="2147483664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45F798-9EC4-43A1-93C5-F4B978FDE7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5A6FB28-59F8-4EB2-9C24-2FE36FA9EA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D30A0-DD2F-4E38-8548-CB0B7ABA9334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D6EF7B-FDDB-4F29-8669-6FD26B0DDB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3321DD4-E2DC-4CCF-96D6-C9F650ADA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1A6BB-F3CB-4CD3-80C2-77350C891B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3947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8E6F-9F50-4049-9674-0641BAA0D791}" type="datetimeFigureOut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A3EDD-7E5D-43B3-BBF5-38C26AAB983D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746757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A3EDD-7E5D-43B3-BBF5-38C26AAB983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497247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970532-732F-4C0B-BCA2-E277D8C2B3F3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5355C4-5303-4354-A25D-AC19D0BF3060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Forma Livre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13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9D45E9-2578-404D-AE29-412C9D8813A2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11" name="Forma Liv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4" name="Caixa de texto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t-B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5" name="Caixa de texto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t-B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070A52-0C81-4630-8E6E-50D488A76A75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1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75FA8A-E4C7-46D2-A581-59A020D1EDCA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11" name="Forma Liv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17" name="Caixa de texto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t-B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8" name="Caixa de texto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t-BR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1" name="Espaço Reservado para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1193E8-9C12-4626-B928-4CDFA5B9BEEE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80BEC9-E5D7-47B8-8B9F-657AFC7C6D56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8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613E77-93E1-40F2-8CD2-B40277D6EAC5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8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4F2238-53C6-41DD-8B56-62EB26D73C60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8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A8B5F5-1511-4487-966E-E032987863B6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5EDCD-C6F3-4389-A6A9-A634DD8BECE0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10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99AA9A-BCA7-4A61-B501-182A8FFB5CF3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12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0234DE-54BF-4B18-9253-A243C800BA41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A16A65-6647-4567-8ED9-1DC9B3696E3C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18FF5F-A92D-4712-A230-412B82F73D6F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5D010C-80F3-4621-87CB-8672DBD2E4A9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Forma Liv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orma Livre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orma Livre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orma Livre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orma Livre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orma Livre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orma Livre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orma Livre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orma Livre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orma Livre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orma Livre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orma Livre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orma Livre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o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orma Livre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orma Livre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orma Livre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orma Livre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orma Livre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orma Livre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orma Livre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orma Livre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orma Livre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orma Livre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orma Livre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orma Livre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tângulo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220C0FA-F935-4967-BFC6-EACE85663CEA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2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Wisp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2014-09-12T02:13:59Z</dcterms:created>
  <dcterms:modified xsi:type="dcterms:W3CDTF">2021-07-28T08:22:31Z</dcterms:modified>
</cp:coreProperties>
</file>