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20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3T09:09:40.140" v="21" actId="790"/>
      <pc:docMkLst>
        <pc:docMk/>
      </pc:docMkLst>
      <pc:sldChg chg="modSp mod modNotes">
        <pc:chgData name="Fake Test User" userId="SID-0" providerId="Test" clId="FakeClientId" dt="2021-08-03T09:07:59.934" v="4" actId="790"/>
        <pc:sldMkLst>
          <pc:docMk/>
          <pc:sldMk cId="2029002549" sldId="256"/>
        </pc:sldMkLst>
        <pc:spChg chg="mod">
          <ac:chgData name="Fake Test User" userId="SID-0" providerId="Test" clId="FakeClientId" dt="2021-08-03T09:07:54.044" v="3" actId="790"/>
          <ac:spMkLst>
            <pc:docMk/>
            <pc:sldMk cId="202900254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9:07:54.044" v="3" actId="790"/>
          <ac:spMkLst>
            <pc:docMk/>
            <pc:sldMk cId="202900254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9:09:31.827" v="1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3T09:08:10.356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3T09:08:10.356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3T09:08:10.356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3T09:08:10.356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3T09:08:10.356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3T09:08:16.138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3T09:08:16.138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8:16.138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8:16.138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8:16.138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8:16.138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8:23.185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3T09:08:23.185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8:23.185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8:23.185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8:23.185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8:23.185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8:28.123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3T09:08:28.123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8:28.123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8:28.123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8:28.123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8:28.123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8:35.170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3T09:08:35.170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8:35.170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8:35.170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8:35.170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8:35.170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9:08:35.170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8:39.670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3T09:08:39.670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8:39.670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8:39.670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8:39.670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8:39.670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9:08:39.670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9:08:39.670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9:08:39.670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8:47.139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3T09:08:47.139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8:47.139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8:47.139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8:47.139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8:56.233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3T09:08:56.233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8:56.233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8:56.233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9:02.280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3T09:09:02.280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9:02.280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9:02.280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9:02.280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9:02.280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9:09:02.280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9:12.796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3T09:09:12.796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9:12.796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9:12.796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9:12.796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9:09:12.796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9:09:12.796" v="15" actId="790"/>
            <ac:spMkLst>
              <pc:docMk/>
              <pc:sldMasterMk cId="0" sldId="2147483648"/>
              <pc:sldLayoutMk cId="0" sldId="214748365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9:28.437" v="1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3T09:09:28.437" v="1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9:28.437" v="1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9:28.437" v="1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9:28.437" v="1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9:28.437" v="1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9:31.827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3T09:09:31.827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9:31.827" v="1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9:31.827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9:31.827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9:31.827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9:23.999" v="17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3T09:09:23.999" v="17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9:23.999" v="17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9:23.999" v="17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9:23.999" v="17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9:09:23.999" v="17" actId="790"/>
            <ac:spMkLst>
              <pc:docMk/>
              <pc:sldMasterMk cId="0" sldId="2147483648"/>
              <pc:sldLayoutMk cId="0" sldId="2147483661"/>
              <ac:spMk id="3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9:08.764" v="14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3T09:09:08.764" v="14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9:08.764" v="14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9:08.764" v="14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9:08.764" v="14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9:09:08.764" v="14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9:09:08.764" v="14" actId="790"/>
            <ac:spMkLst>
              <pc:docMk/>
              <pc:sldMasterMk cId="0" sldId="2147483648"/>
              <pc:sldLayoutMk cId="0" sldId="214748366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9:16.968" v="16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3T09:09:16.968" v="16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9:16.968" v="16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9:16.968" v="16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9:16.968" v="16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9:16.968" v="16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9:09:16.968" v="16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0B03E64-01AA-464A-B1F6-15E09A41D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3638F65-D8D1-42C8-AA53-CFC407E513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691D2-08D3-40E3-9606-E56F686FFB48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A33684-7AA2-4407-9E97-AB9F3225C4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990634F-99B5-40B5-936A-52EF9B9809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30B9E-B86E-4E7C-B8AD-512BEEE268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519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6E520-9ED7-4160-856D-9D30CBFD4EFC}" type="datetimeFigureOut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5138D-4720-47CC-8521-5B6CDECC4A98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445482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5138D-4720-47CC-8521-5B6CDECC4A9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471793"/>
      </p:ext>
    </p:extLst>
  </p:cSld>
  <p:clrMapOvr>
    <a:masterClrMapping/>
  </p:clrMapOvr>
</p:note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10000" y="4800600"/>
            <a:ext cx="10561418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5" name="Espaço Reservado para Imagem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10000" y="5367338"/>
            <a:ext cx="10561418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DFF39B-8C34-4082-9E45-4F2EC717E6AD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a Livre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 rtlCol="0"/>
          <a:lstStyle>
            <a:lvl1pPr>
              <a:defRPr sz="54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8D3696-690A-4BD4-AA3E-D0B98F3DB998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vre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50985" y="1238502"/>
            <a:ext cx="5893840" cy="2645912"/>
          </a:xfrm>
        </p:spPr>
        <p:txBody>
          <a:bodyPr rtlCol="0" anchor="b"/>
          <a:lstStyle>
            <a:lvl1pPr algn="l">
              <a:defRPr sz="4200" b="1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53190" y="4443680"/>
            <a:ext cx="5891636" cy="713241"/>
          </a:xfrm>
        </p:spPr>
        <p:txBody>
          <a:bodyPr rtlCol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sz="quarter" idx="16" hasCustomPrompt="1"/>
          </p:nvPr>
        </p:nvSpPr>
        <p:spPr>
          <a:xfrm>
            <a:off x="7574642" y="1081456"/>
            <a:ext cx="3810001" cy="407546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BB4FE0-4FDA-43D3-A1A4-574B47FF412A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vre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ítulo 1"/>
          <p:cNvSpPr>
            <a:spLocks noGrp="1"/>
          </p:cNvSpPr>
          <p:nvPr>
            <p:ph type="title" hasCustomPrompt="1"/>
          </p:nvPr>
        </p:nvSpPr>
        <p:spPr>
          <a:xfrm>
            <a:off x="1357089" y="2435957"/>
            <a:ext cx="4382521" cy="2007789"/>
          </a:xfrm>
        </p:spPr>
        <p:txBody>
          <a:bodyPr rtlCol="0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6" hasCustomPrompt="1"/>
          </p:nvPr>
        </p:nvSpPr>
        <p:spPr>
          <a:xfrm>
            <a:off x="6156000" y="2286000"/>
            <a:ext cx="4880300" cy="229552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A39CB3-203F-44CC-B74C-51E38A41787E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C4CE25-255F-496B-95FB-3428016C480D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4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183540" y="586171"/>
            <a:ext cx="2494791" cy="513479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10001" y="446089"/>
            <a:ext cx="6611540" cy="5414962"/>
          </a:xfrm>
        </p:spPr>
        <p:txBody>
          <a:bodyPr vert="eaVert" rtlCol="0" anchor="t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61AAD8-55F0-4233-92F9-E3DDB36B5179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a Livre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10000" y="447188"/>
            <a:ext cx="10571998" cy="970450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18712" y="2222287"/>
            <a:ext cx="10554574" cy="3636511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760B7-375F-4C97-B209-349C18D669AF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vre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10000" y="2951396"/>
            <a:ext cx="10561418" cy="1468800"/>
          </a:xfrm>
        </p:spPr>
        <p:txBody>
          <a:bodyPr rtlCol="0" anchor="b"/>
          <a:lstStyle>
            <a:lvl1pPr algn="r">
              <a:defRPr sz="4800" b="1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10000" y="5281201"/>
            <a:ext cx="10561418" cy="433955"/>
          </a:xfrm>
        </p:spPr>
        <p:txBody>
          <a:bodyPr rtlCol="0"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2C7576-943F-43CA-9B14-0D4EEDFC7B42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vre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18712" y="2222287"/>
            <a:ext cx="5185873" cy="3638763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87415" y="2222287"/>
            <a:ext cx="5194583" cy="3638764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299A45-4781-441A-B57E-00F0F9BA52C0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5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vre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14728" y="2174875"/>
            <a:ext cx="5189857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14729" y="2751138"/>
            <a:ext cx="5189856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87415" y="2174875"/>
            <a:ext cx="5194583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87415" y="2751138"/>
            <a:ext cx="5194583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AA168F-61C5-4E19-8334-7A690452121D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vre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A69FB2-91AC-4A66-8A44-F314465C42B6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478D87-33DE-4F55-8923-5C3E4D10810B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73151" y="446088"/>
            <a:ext cx="3547533" cy="1618396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855633" y="446088"/>
            <a:ext cx="6252633" cy="5414963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73151" y="2260738"/>
            <a:ext cx="3547533" cy="3600311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2B0EE1-A41B-4C2E-8E4B-6E9A3EE78C15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14728" y="727522"/>
            <a:ext cx="4852988" cy="1617163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9" name="Espaço Reservado para Imagem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14728" y="2344684"/>
            <a:ext cx="4852988" cy="3516365"/>
          </a:xfrm>
        </p:spPr>
        <p:txBody>
          <a:bodyPr rtlCol="0"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 rtlCol="0"/>
          <a:lstStyle/>
          <a:p>
            <a:pPr rtl="0"/>
            <a:fld id="{1D1066A9-FF68-4E2A-BC73-A238E6684323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theme" Target="/ppt/theme/theme12.xml" Id="rId1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6B48029A-EC86-433A-B2DE-78BB29AC5119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itável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Quotable</ap:Template>
  <ap:TotalTime>3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2</vt:lpstr>
      <vt:lpstr>Citável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2014-08-26T23:49:58Z</dcterms:created>
  <dcterms:modified xsi:type="dcterms:W3CDTF">2021-08-03T09:10:06Z</dcterms:modified>
</cp:coreProperties>
</file>