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9:47:55.684" v="20" actId="790"/>
      <pc:docMkLst>
        <pc:docMk/>
      </pc:docMkLst>
      <pc:sldChg chg="modSp mod modNotes">
        <pc:chgData name="Fake Test User" userId="SID-0" providerId="Test" clId="FakeClientId" dt="2021-08-24T09:47:55.684" v="20" actId="790"/>
        <pc:sldMkLst>
          <pc:docMk/>
          <pc:sldMk cId="773403174" sldId="256"/>
        </pc:sldMkLst>
        <pc:spChg chg="mod">
          <ac:chgData name="Fake Test User" userId="SID-0" providerId="Test" clId="FakeClientId" dt="2021-08-24T09:47:55.684" v="20" actId="790"/>
          <ac:spMkLst>
            <pc:docMk/>
            <pc:sldMk cId="7734031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9:47:55.684" v="20" actId="790"/>
          <ac:spMkLst>
            <pc:docMk/>
            <pc:sldMk cId="7734031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4:29:35.592" v="18" actId="20577"/>
        <pc:sldMasterMkLst>
          <pc:docMk/>
          <pc:sldMasterMk cId="0" sldId="2147483660"/>
        </pc:sldMasterMkLst>
        <pc:spChg chg="mod">
          <ac:chgData name="Fake Test User" userId="SID-0" providerId="Test" clId="FakeClientId" dt="2021-08-23T06:19:54.474" v="4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23T06:19:54.474" v="4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23T06:19:54.474" v="4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23T06:19:54.474" v="4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23T06:19:54.474" v="4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24T04:29:35.592" v="18" actId="20577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24T04:29:35.592" v="18" actId="20577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6:19:59.771" v="5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6:19:59.771" v="5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3T06:19:59.771" v="5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23T06:19:59.771" v="5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2:13.130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23T06:22:13.130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2:13.130" v="6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2:13.130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2:13.130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2:13.130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22.161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23T06:23:22.161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22.161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22.161" v="7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22.161" v="7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3:22.161" v="7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32.848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23T06:23:32.848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32.848" v="8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32.848" v="8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32.848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3:32.848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3:32.848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37.489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23T06:23:37.489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37.489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37.489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37.489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3:37.489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3:37.489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6:23:37.489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6:23:37.489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42.505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23T06:23:42.505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42.505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42.505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42.505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47.614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23T06:23:47.614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47.614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47.614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52.817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23T06:23:52.817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52.817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52.817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52.817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3:52.817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3:52.817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3:58.708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23T06:23:58.708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3:58.708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3:58.708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3:58.708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3:58.708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6:23:58.708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04.098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23T06:24:04.098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04.098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04.098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04.098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04.098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6:24:09.301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23T06:24:09.301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6:24:09.301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6:24:09.301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6:24:09.301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6:24:09.301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9492F8D-5CA4-4261-B954-7A9E490E7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F025F-456F-4B69-932B-A3FE25259E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FAABB-E73B-4DED-AF6F-F5AC41AD5DAF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447558D-19F4-4454-878B-784914E170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04D9239-ED93-4D5B-A81D-8480732254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AFF2C-D4C5-4A94-966F-28E798E24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585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4F871-D0AD-458A-9E20-299356DFB614}" type="datetimeFigureOut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3206E-F6FA-4B35-888C-D3DD60C95B13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42773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3206E-F6FA-4B35-888C-D3DD60C95B13}" type="slidenum">
              <a:rPr lang="pt-BR" noProof="1" smtClean="0"/>
              <a:t>1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0872217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34A8742-BEC5-48C0-A171-B58A8D86B915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rtlCol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 rtl="0"/>
            <a:r>
              <a:rPr lang="pt-BR" noProof="1"/>
              <a:t>Clique para editar o título Mestre</a:t>
            </a:r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90976C6-ED2F-4192-B29F-D687F6ED392E}" type="datetime1">
              <a:rPr lang="pt-BR" noProof="1" smtClean="0"/>
              <a:t>24/08/2021</a:t>
            </a:fld>
            <a:endParaRPr lang="pt-BR" noProof="1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1"/>
          </a:p>
        </p:txBody>
      </p:sp>
      <p:sp>
        <p:nvSpPr>
          <p:cNvPr id="29" name="Espaço Reservado para o Número do Slide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1" dirty="0" smtClean="0"/>
              <a:pPr rtl="0" eaLnBrk="1" latinLnBrk="0" hangingPunct="1"/>
              <a:t>‹nº›</a:t>
            </a:fld>
            <a:endParaRPr kumimoji="0" lang="pt-BR" noProof="1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BR" noProof="1"/>
              <a:t>Clique para editar o estilo do subtítulo Mestre</a:t>
            </a:r>
            <a:endParaRPr kumimoji="0" lang="pt-BR" noProof="1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D9892D4-8235-4642-BC5C-0225534985CC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3A9E17F-CC6D-4598-87E5-D5D216CA0B6E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00200" y="609600"/>
            <a:ext cx="7086600" cy="1828800"/>
          </a:xfrm>
        </p:spPr>
        <p:txBody>
          <a:bodyPr vert="horz" bIns="0" rtlCol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00200" y="2507786"/>
            <a:ext cx="7086600" cy="1509712"/>
          </a:xfrm>
        </p:spPr>
        <p:txBody>
          <a:bodyPr rtlCol="0"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3C53677-E1D7-4372-A408-15170EC74FA7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C441B2E-386D-48F2-8247-B54E011AFBAB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2"/>
            <a:ext cx="4040188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535112"/>
            <a:ext cx="4041775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4040188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362200"/>
            <a:ext cx="4041775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3E71DE8-5B92-457B-8747-B36820381FAF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89E1E5E-5DEB-42CC-8CB6-27A019887F8D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E2E92C5-DDD5-4482-965C-8E2042A27B25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vert="horz" rtlCol="0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457200" y="1524000"/>
            <a:ext cx="3008313" cy="4602163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 hasCustomPrompt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CB778CB-C1FD-4ADC-BD42-DF9AA7087258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rtlCol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lang="pt-BR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pt-BR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rtlCol="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82A3995-DC05-46DA-B45A-634D5CF9DD71}" type="datetime1">
              <a:rPr lang="pt-BR" noProof="0" smtClean="0"/>
              <a:t>24/08/2021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84127E05-8BBC-43B2-9369-E3200077B98F}" type="datetime1">
              <a:rPr lang="pt-BR" noProof="0" smtClean="0"/>
              <a:t>24/08/2021</a:t>
            </a:fld>
            <a:endParaRPr lang="pt-BR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endParaRPr kumimoji="0" lang="pt-BR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Espaço Reservado para o Número do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rtlCol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69E29E33-B620-47F9-BB04-8846C2A5AFCC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Áp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Apex</ap:Template>
  <ap:TotalTime>43</ap:TotalTime>
  <ap:Words>1</ap:Words>
  <ap:PresentationFormat>Apresentação na tela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8">
      <vt:lpstr>Book Antiqua</vt:lpstr>
      <vt:lpstr>Calibri</vt:lpstr>
      <vt:lpstr>Lucida Sans</vt:lpstr>
      <vt:lpstr>Wingdings</vt:lpstr>
      <vt:lpstr>Wingdings 2</vt:lpstr>
      <vt:lpstr>Wingdings 3</vt:lpstr>
      <vt:lpstr>Ápice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2014-09-16T21:28:23Z</dcterms:created>
  <dcterms:modified xsi:type="dcterms:W3CDTF">2021-08-24T09:47:58Z</dcterms:modified>
</cp:coreProperties>
</file>