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4T09:41:42.722" v="26"/>
      <pc:docMkLst>
        <pc:docMk/>
      </pc:docMkLst>
      <pc:sldChg chg="modSp mod modNotes">
        <pc:chgData name="Fake Test User" userId="SID-0" providerId="Test" clId="FakeClientId" dt="2021-08-23T07:03:03.327" v="23" actId="790"/>
        <pc:sldMkLst>
          <pc:docMk/>
          <pc:sldMk cId="2194097937" sldId="256"/>
        </pc:sldMkLst>
        <pc:spChg chg="mod">
          <ac:chgData name="Fake Test User" userId="SID-0" providerId="Test" clId="FakeClientId" dt="2021-08-23T07:03:03.327" v="23" actId="790"/>
          <ac:spMkLst>
            <pc:docMk/>
            <pc:sldMk cId="21940979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7:03:03.327" v="23" actId="790"/>
          <ac:spMkLst>
            <pc:docMk/>
            <pc:sldMk cId="21940979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3T07:03:03.327" v="23" actId="790"/>
          <ac:spMkLst>
            <pc:docMk/>
            <pc:sldMk cId="21940979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23T07:03:03.327" v="23" actId="790"/>
          <ac:spMkLst>
            <pc:docMk/>
            <pc:sldMk cId="21940979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7:02:11.046" v="19" actId="790"/>
        <pc:sldMasterMkLst>
          <pc:docMk/>
          <pc:sldMasterMk cId="0" sldId="2147483792"/>
        </pc:sldMasterMkLst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2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3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4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6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44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45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46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47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49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0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1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2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3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4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5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6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7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8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59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60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66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70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71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95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96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97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98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99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00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04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05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06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07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08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09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10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11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12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13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14" creationId="{00000000-0000-0000-0000-000000000000}"/>
          </ac:spMkLst>
        </pc:spChg>
        <pc:spChg chg="mod">
          <ac:chgData name="Fake Test User" userId="SID-0" providerId="Test" clId="FakeClientId" dt="2021-08-23T07:00:34.530" v="6" actId="790"/>
          <ac:spMkLst>
            <pc:docMk/>
            <pc:sldMasterMk cId="0" sldId="2147483792"/>
            <ac:spMk id="115" creationId="{00000000-0000-0000-0000-000000000000}"/>
          </ac:spMkLst>
        </pc:spChg>
        <pc:sldLayoutChg chg="modSp mod">
          <pc:chgData name="Fake Test User" userId="SID-0" providerId="Test" clId="FakeClientId" dt="2021-08-23T07:00:39.983" v="7" actId="790"/>
          <pc:sldLayoutMkLst>
            <pc:docMk/>
            <pc:sldMasterMk cId="0" sldId="2147483792"/>
            <pc:sldLayoutMk cId="0" sldId="2147483793"/>
          </pc:sldLayoutMkLst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45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114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115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116" creationId="{00000000-0000-0000-0000-000000000000}"/>
            </ac:spMkLst>
          </pc:spChg>
          <pc:spChg chg="mod">
            <ac:chgData name="Fake Test User" userId="SID-0" providerId="Test" clId="FakeClientId" dt="2021-08-23T07:00:39.983" v="7" actId="790"/>
            <ac:spMkLst>
              <pc:docMk/>
              <pc:sldMasterMk cId="0" sldId="2147483792"/>
              <pc:sldLayoutMk cId="0" sldId="2147483793"/>
              <ac:spMk id="1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0:44.702" v="8" actId="790"/>
          <pc:sldLayoutMkLst>
            <pc:docMk/>
            <pc:sldMasterMk cId="0" sldId="2147483792"/>
            <pc:sldLayoutMk cId="0" sldId="2147483794"/>
          </pc:sldLayoutMkLst>
          <pc:spChg chg="mod">
            <ac:chgData name="Fake Test User" userId="SID-0" providerId="Test" clId="FakeClientId" dt="2021-08-23T07:00:44.702" v="8" actId="790"/>
            <ac:spMkLst>
              <pc:docMk/>
              <pc:sldMasterMk cId="0" sldId="2147483792"/>
              <pc:sldLayoutMk cId="0" sldId="21474837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0:44.702" v="8" actId="790"/>
            <ac:spMkLst>
              <pc:docMk/>
              <pc:sldMasterMk cId="0" sldId="2147483792"/>
              <pc:sldLayoutMk cId="0" sldId="21474837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0:44.702" v="8" actId="790"/>
            <ac:spMkLst>
              <pc:docMk/>
              <pc:sldMasterMk cId="0" sldId="2147483792"/>
              <pc:sldLayoutMk cId="0" sldId="21474837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0:44.702" v="8" actId="790"/>
            <ac:spMkLst>
              <pc:docMk/>
              <pc:sldMasterMk cId="0" sldId="2147483792"/>
              <pc:sldLayoutMk cId="0" sldId="21474837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0:44.702" v="8" actId="790"/>
            <ac:spMkLst>
              <pc:docMk/>
              <pc:sldMasterMk cId="0" sldId="2147483792"/>
              <pc:sldLayoutMk cId="0" sldId="214748379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0:50.046" v="9" actId="790"/>
          <pc:sldLayoutMkLst>
            <pc:docMk/>
            <pc:sldMasterMk cId="0" sldId="2147483792"/>
            <pc:sldLayoutMk cId="0" sldId="2147483795"/>
          </pc:sldLayoutMkLst>
          <pc:spChg chg="mod">
            <ac:chgData name="Fake Test User" userId="SID-0" providerId="Test" clId="FakeClientId" dt="2021-08-23T07:00:50.046" v="9" actId="790"/>
            <ac:spMkLst>
              <pc:docMk/>
              <pc:sldMasterMk cId="0" sldId="2147483792"/>
              <pc:sldLayoutMk cId="0" sldId="21474837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0:50.046" v="9" actId="790"/>
            <ac:spMkLst>
              <pc:docMk/>
              <pc:sldMasterMk cId="0" sldId="2147483792"/>
              <pc:sldLayoutMk cId="0" sldId="21474837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0:50.046" v="9" actId="790"/>
            <ac:spMkLst>
              <pc:docMk/>
              <pc:sldMasterMk cId="0" sldId="2147483792"/>
              <pc:sldLayoutMk cId="0" sldId="21474837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0:50.046" v="9" actId="790"/>
            <ac:spMkLst>
              <pc:docMk/>
              <pc:sldMasterMk cId="0" sldId="2147483792"/>
              <pc:sldLayoutMk cId="0" sldId="214748379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0:50.046" v="9" actId="790"/>
            <ac:spMkLst>
              <pc:docMk/>
              <pc:sldMasterMk cId="0" sldId="2147483792"/>
              <pc:sldLayoutMk cId="0" sldId="214748379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0:54.890" v="10" actId="790"/>
          <pc:sldLayoutMkLst>
            <pc:docMk/>
            <pc:sldMasterMk cId="0" sldId="2147483792"/>
            <pc:sldLayoutMk cId="0" sldId="2147483796"/>
          </pc:sldLayoutMkLst>
          <pc:spChg chg="mod">
            <ac:chgData name="Fake Test User" userId="SID-0" providerId="Test" clId="FakeClientId" dt="2021-08-23T07:00:54.890" v="10" actId="790"/>
            <ac:spMkLst>
              <pc:docMk/>
              <pc:sldMasterMk cId="0" sldId="2147483792"/>
              <pc:sldLayoutMk cId="0" sldId="21474837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0:54.890" v="10" actId="790"/>
            <ac:spMkLst>
              <pc:docMk/>
              <pc:sldMasterMk cId="0" sldId="2147483792"/>
              <pc:sldLayoutMk cId="0" sldId="214748379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0:54.890" v="10" actId="790"/>
            <ac:spMkLst>
              <pc:docMk/>
              <pc:sldMasterMk cId="0" sldId="2147483792"/>
              <pc:sldLayoutMk cId="0" sldId="214748379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00:54.890" v="10" actId="790"/>
            <ac:spMkLst>
              <pc:docMk/>
              <pc:sldMasterMk cId="0" sldId="2147483792"/>
              <pc:sldLayoutMk cId="0" sldId="214748379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00:54.890" v="10" actId="790"/>
            <ac:spMkLst>
              <pc:docMk/>
              <pc:sldMasterMk cId="0" sldId="2147483792"/>
              <pc:sldLayoutMk cId="0" sldId="214748379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7:00:54.890" v="10" actId="790"/>
            <ac:spMkLst>
              <pc:docMk/>
              <pc:sldMasterMk cId="0" sldId="2147483792"/>
              <pc:sldLayoutMk cId="0" sldId="214748379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0:59.249" v="11" actId="790"/>
          <pc:sldLayoutMkLst>
            <pc:docMk/>
            <pc:sldMasterMk cId="0" sldId="2147483792"/>
            <pc:sldLayoutMk cId="0" sldId="2147483797"/>
          </pc:sldLayoutMkLst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00:59.249" v="11" actId="790"/>
            <ac:spMkLst>
              <pc:docMk/>
              <pc:sldMasterMk cId="0" sldId="2147483792"/>
              <pc:sldLayoutMk cId="0" sldId="21474837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1:05.780" v="12" actId="790"/>
          <pc:sldLayoutMkLst>
            <pc:docMk/>
            <pc:sldMasterMk cId="0" sldId="2147483792"/>
            <pc:sldLayoutMk cId="0" sldId="2147483798"/>
          </pc:sldLayoutMkLst>
          <pc:spChg chg="mod">
            <ac:chgData name="Fake Test User" userId="SID-0" providerId="Test" clId="FakeClientId" dt="2021-08-23T07:01:05.780" v="12" actId="790"/>
            <ac:spMkLst>
              <pc:docMk/>
              <pc:sldMasterMk cId="0" sldId="2147483792"/>
              <pc:sldLayoutMk cId="0" sldId="21474837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1:05.780" v="12" actId="790"/>
            <ac:spMkLst>
              <pc:docMk/>
              <pc:sldMasterMk cId="0" sldId="2147483792"/>
              <pc:sldLayoutMk cId="0" sldId="21474837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1:05.780" v="12" actId="790"/>
            <ac:spMkLst>
              <pc:docMk/>
              <pc:sldMasterMk cId="0" sldId="2147483792"/>
              <pc:sldLayoutMk cId="0" sldId="21474837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1:05.780" v="12" actId="790"/>
            <ac:spMkLst>
              <pc:docMk/>
              <pc:sldMasterMk cId="0" sldId="2147483792"/>
              <pc:sldLayoutMk cId="0" sldId="214748379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1:10.921" v="13" actId="790"/>
          <pc:sldLayoutMkLst>
            <pc:docMk/>
            <pc:sldMasterMk cId="0" sldId="2147483792"/>
            <pc:sldLayoutMk cId="0" sldId="2147483799"/>
          </pc:sldLayoutMkLst>
          <pc:spChg chg="mod">
            <ac:chgData name="Fake Test User" userId="SID-0" providerId="Test" clId="FakeClientId" dt="2021-08-23T07:01:10.921" v="13" actId="790"/>
            <ac:spMkLst>
              <pc:docMk/>
              <pc:sldMasterMk cId="0" sldId="2147483792"/>
              <pc:sldLayoutMk cId="0" sldId="21474837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1:10.921" v="13" actId="790"/>
            <ac:spMkLst>
              <pc:docMk/>
              <pc:sldMasterMk cId="0" sldId="2147483792"/>
              <pc:sldLayoutMk cId="0" sldId="21474837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1:10.921" v="13" actId="790"/>
            <ac:spMkLst>
              <pc:docMk/>
              <pc:sldMasterMk cId="0" sldId="2147483792"/>
              <pc:sldLayoutMk cId="0" sldId="214748379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1:15.546" v="14" actId="790"/>
          <pc:sldLayoutMkLst>
            <pc:docMk/>
            <pc:sldMasterMk cId="0" sldId="2147483792"/>
            <pc:sldLayoutMk cId="0" sldId="2147483800"/>
          </pc:sldLayoutMkLst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3T07:01:15.546" v="14" actId="790"/>
            <ac:spMkLst>
              <pc:docMk/>
              <pc:sldMasterMk cId="0" sldId="2147483792"/>
              <pc:sldLayoutMk cId="0" sldId="2147483800"/>
              <ac:spMk id="8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1:20.608" v="15" actId="790"/>
          <pc:sldLayoutMkLst>
            <pc:docMk/>
            <pc:sldMasterMk cId="0" sldId="2147483792"/>
            <pc:sldLayoutMk cId="0" sldId="2147483801"/>
          </pc:sldLayoutMkLst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2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3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4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7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8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94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101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102" creationId="{00000000-0000-0000-0000-000000000000}"/>
            </ac:spMkLst>
          </pc:spChg>
          <pc:spChg chg="mod">
            <ac:chgData name="Fake Test User" userId="SID-0" providerId="Test" clId="FakeClientId" dt="2021-08-23T07:01:20.608" v="15" actId="790"/>
            <ac:spMkLst>
              <pc:docMk/>
              <pc:sldMasterMk cId="0" sldId="2147483792"/>
              <pc:sldLayoutMk cId="0" sldId="2147483801"/>
              <ac:spMk id="10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1:41.968" v="17" actId="790"/>
          <pc:sldLayoutMkLst>
            <pc:docMk/>
            <pc:sldMasterMk cId="0" sldId="2147483792"/>
            <pc:sldLayoutMk cId="0" sldId="2147483802"/>
          </pc:sldLayoutMkLst>
          <pc:spChg chg="mod">
            <ac:chgData name="Fake Test User" userId="SID-0" providerId="Test" clId="FakeClientId" dt="2021-08-23T07:01:41.968" v="17" actId="790"/>
            <ac:spMkLst>
              <pc:docMk/>
              <pc:sldMasterMk cId="0" sldId="2147483792"/>
              <pc:sldLayoutMk cId="0" sldId="21474838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1:41.968" v="17" actId="790"/>
            <ac:spMkLst>
              <pc:docMk/>
              <pc:sldMasterMk cId="0" sldId="2147483792"/>
              <pc:sldLayoutMk cId="0" sldId="21474838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1:41.968" v="17" actId="790"/>
            <ac:spMkLst>
              <pc:docMk/>
              <pc:sldMasterMk cId="0" sldId="2147483792"/>
              <pc:sldLayoutMk cId="0" sldId="21474838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1:41.968" v="17" actId="790"/>
            <ac:spMkLst>
              <pc:docMk/>
              <pc:sldMasterMk cId="0" sldId="2147483792"/>
              <pc:sldLayoutMk cId="0" sldId="214748380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1:41.968" v="17" actId="790"/>
            <ac:spMkLst>
              <pc:docMk/>
              <pc:sldMasterMk cId="0" sldId="2147483792"/>
              <pc:sldLayoutMk cId="0" sldId="214748380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02:11.046" v="19" actId="790"/>
          <pc:sldLayoutMkLst>
            <pc:docMk/>
            <pc:sldMasterMk cId="0" sldId="2147483792"/>
            <pc:sldLayoutMk cId="0" sldId="2147483803"/>
          </pc:sldLayoutMkLst>
          <pc:spChg chg="mod">
            <ac:chgData name="Fake Test User" userId="SID-0" providerId="Test" clId="FakeClientId" dt="2021-08-23T07:02:11.046" v="19" actId="790"/>
            <ac:spMkLst>
              <pc:docMk/>
              <pc:sldMasterMk cId="0" sldId="2147483792"/>
              <pc:sldLayoutMk cId="0" sldId="21474838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02:11.046" v="19" actId="790"/>
            <ac:spMkLst>
              <pc:docMk/>
              <pc:sldMasterMk cId="0" sldId="2147483792"/>
              <pc:sldLayoutMk cId="0" sldId="21474838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02:11.046" v="19" actId="790"/>
            <ac:spMkLst>
              <pc:docMk/>
              <pc:sldMasterMk cId="0" sldId="2147483792"/>
              <pc:sldLayoutMk cId="0" sldId="214748380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02:11.046" v="19" actId="790"/>
            <ac:spMkLst>
              <pc:docMk/>
              <pc:sldMasterMk cId="0" sldId="2147483792"/>
              <pc:sldLayoutMk cId="0" sldId="214748380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02:11.046" v="19" actId="790"/>
            <ac:spMkLst>
              <pc:docMk/>
              <pc:sldMasterMk cId="0" sldId="2147483792"/>
              <pc:sldLayoutMk cId="0" sldId="214748380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965CC10-C11A-449D-8ACF-755507C9E3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8E3EC0B-438C-406A-8BB3-C3F51EBA1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ED9D0-1FDF-4E8B-8737-C75687E53A64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C25E33-673E-4BE8-B830-05B957C4A4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9975EA7-F23F-4D89-9A1B-62863F7BCF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2271D-D6CE-417F-949F-3A4DD08949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11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64E08-ED2B-4919-8522-266D957ECD2D}" type="datetimeFigureOut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DF26-DAB8-4829-9F16-3E86EFF9333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4732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DDF26-DAB8-4829-9F16-3E86EFF9333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82384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96A6C3-68DA-4DC1-8174-E66E0103FA20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o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tângulo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16" name="Retâ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17" name="Retâ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71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tângulo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6" name="Retângulo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14" name="Retângulo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73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tângulo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79" name="Retângulo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1" name="Retângulo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sp>
            <p:nvSpPr>
              <p:cNvPr id="75" name="Retângulo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76" name="Retângulo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77" name="Retângulo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</p:grpSp>
        <p:sp>
          <p:nvSpPr>
            <p:cNvPr id="45" name="Forma Livre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3" name="Hexágono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4" name="Hexágono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5" name="Hexágono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6" name="Hexágono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7" name="Hexágono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8" name="Forma Livre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9" name="Hexágono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1" name="Hexágono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2" name="Hexágono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3" name="Hexágono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4" name="Hexágono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5" name="Hexágono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6" name="Hexágono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7" name="Hexágono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8" name="Forma Livre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9" name="Forma Livre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46" name="Retângulo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47" name="Retângulo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rtlCol="0" anchor="b"/>
          <a:lstStyle>
            <a:lvl1pPr algn="l">
              <a:defRPr sz="2400"/>
            </a:lvl1pPr>
          </a:lstStyle>
          <a:p>
            <a:pPr rtl="0"/>
            <a:fld id="{C48FA955-0F77-4806-A9B9-3797F012178F}" type="datetime4">
              <a:rPr lang="pt-BR" noProof="0" smtClean="0"/>
              <a:t>24 de agosto de 2021</a:t>
            </a:fld>
            <a:endParaRPr lang="pt-BR" noProof="0" dirty="0"/>
          </a:p>
        </p:txBody>
      </p:sp>
      <p:sp>
        <p:nvSpPr>
          <p:cNvPr id="50" name="Retângulo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89" name="Retângulo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030147"/>
            <a:ext cx="1484453" cy="4780344"/>
          </a:xfrm>
        </p:spPr>
        <p:txBody>
          <a:bodyPr vert="eaVert" rtlCol="0" anchor="ctr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53296" y="1030147"/>
            <a:ext cx="5423704" cy="4780344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18183F-A19D-400B-833C-DB3115FC9691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DE9558-399B-4F42-AA01-225076929FEB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58645" y="2900829"/>
            <a:ext cx="6637468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258645" y="4267200"/>
            <a:ext cx="6637467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1020BD-7D2A-4ED8-B518-7A7B32E44C78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F1E3D-0698-44BE-B77A-F7B1698FC7D6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3" hasCustomPrompt="1"/>
          </p:nvPr>
        </p:nvSpPr>
        <p:spPr>
          <a:xfrm>
            <a:off x="1042416" y="2313432"/>
            <a:ext cx="3419856" cy="3493008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4" hasCustomPrompt="1"/>
          </p:nvPr>
        </p:nvSpPr>
        <p:spPr>
          <a:xfrm>
            <a:off x="4645152" y="2313431"/>
            <a:ext cx="3419856" cy="3493008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412111" y="2316009"/>
            <a:ext cx="3057148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41721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011837" y="2316010"/>
            <a:ext cx="3055717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152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262CF9-EC8E-48E8-B24B-6145B7AEFC5B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E66B34-C69B-45A9-BB13-816D2067C462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BD5AA4-B2DD-4717-B46A-D2AC7B359370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tângulo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5" name="Retâ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6" name="Retâ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73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tângulo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2" name="Retângulo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3" name="Retângulo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74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tângulo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79" name="Retângulo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0" name="Retângulo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sp>
            <p:nvSpPr>
              <p:cNvPr id="75" name="Retângulo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76" name="Retângulo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77" name="Retângulo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</p:grpSp>
        <p:sp>
          <p:nvSpPr>
            <p:cNvPr id="47" name="Forma Livre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2" name="Hexágono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3" name="Hexágono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4" name="Hexágono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5" name="Hexágono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6" name="Hexágono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9" name="Forma Livre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2" name="Hexágono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3" name="Hexágono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4" name="Hexágono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5" name="Hexágono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6" name="Hexágono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7" name="Hexágono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8" name="Hexágono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9" name="Hexágono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70" name="Forma Livre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71" name="Forma Livre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46" name="Retângulo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7" name="Retângulo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69FE0-7FF2-49E5-BE12-F743616126B9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58" name="Retângulo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145894" y="856527"/>
            <a:ext cx="3090440" cy="5150734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1" name="Retângulo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739833" y="2657434"/>
            <a:ext cx="3304572" cy="1463153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736592" y="4136994"/>
            <a:ext cx="3298784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tângulo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8" name="Retâ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9" name="Retâ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76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tângulo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5" name="Retângulo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6" name="Retângulo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77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tângulo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2" name="Retângulo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83" name="Retângulo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sp>
            <p:nvSpPr>
              <p:cNvPr id="78" name="Retângulo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79" name="Retângulo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80" name="Retângulo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</p:grpSp>
        <p:sp>
          <p:nvSpPr>
            <p:cNvPr id="46" name="Forma Livre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1" name="Hexágono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2" name="Hexágono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1" name="Hexágono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2" name="Hexágono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3" name="Forma Livre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4" name="Hexágono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5" name="Hexágono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6" name="Hexágono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7" name="Hexágono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8" name="Hexágono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9" name="Hexágono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70" name="Hexágono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71" name="Hexágono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72" name="Hexágono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73" name="Forma Livre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74" name="Forma Livre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94" name="Retângulo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1" name="Retângulo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2" name="Retângulo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5" name="Retângulo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734424" y="2660904"/>
            <a:ext cx="3300984" cy="146304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734630" y="4133088"/>
            <a:ext cx="3300573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AD10E4-7E89-4ED9-9D93-00B0F5E1A1A0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o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tângulo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14" name="Retâ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15" name="Retâ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102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tângulo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11" name="Retângulo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12" name="Retângulo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grpSp>
            <p:nvGrpSpPr>
              <p:cNvPr id="103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tângulo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08" name="Retângulo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  <p:sp>
              <p:nvSpPr>
                <p:cNvPr id="109" name="Retângulo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pt-BR" noProof="0"/>
                </a:p>
              </p:txBody>
            </p:sp>
          </p:grpSp>
          <p:sp>
            <p:nvSpPr>
              <p:cNvPr id="104" name="Retângulo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105" name="Retângulo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106" name="Retângulo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</p:grpSp>
        <p:sp>
          <p:nvSpPr>
            <p:cNvPr id="44" name="Forma Livre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0" name="Hexágono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1" name="Hexágono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2" name="Hexágono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3" name="Hexágono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4" name="Hexágono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5" name="Forma Livre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6" name="Hexágono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7" name="Hexágono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8" name="Hexágono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59" name="Hexágono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95" name="Hexágono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96" name="Hexágono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97" name="Hexágono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98" name="Hexágono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99" name="Forma Livre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00" name="Forma Livre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66" name="Retângulo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70" name="Retângulo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71" name="Retângulo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77A026C1-FBBF-4BFD-981B-15F4AC534806}" type="datetime4">
              <a:rPr lang="pt-BR" noProof="0" smtClean="0"/>
              <a:t>24 de agosto de 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8B37D5FE-740C-46F5-801A-FA5477D9711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A445B1-B9B0-463E-A4A1-0DCD4F37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6C3CA7-0EA5-4D17-A7C7-8BEB71FDE72D}" type="datetime4">
              <a:rPr lang="pt-BR" noProof="0" smtClean="0"/>
              <a:t>24 de agosto de 2021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63</ap:TotalTime>
  <ap:Words>3</ap:Words>
  <ap:PresentationFormat>Apresentação na tela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Austin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2021-08-24T09:41:50Z</dcterms:modified>
</cp:coreProperties>
</file>