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123" d="100"/>
          <a:sy n="123" d="100"/>
        </p:scale>
        <p:origin x="10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8-17T02:41:17.184" v="22" actId="790"/>
      <pc:docMkLst>
        <pc:docMk/>
      </pc:docMkLst>
      <pc:sldChg chg="modSp mod modNotes modNotesTx">
        <pc:chgData name="Fake Test User" userId="SID-0" providerId="Test" clId="FakeClientId" dt="2021-08-17T02:40:43.434" v="19" actId="790"/>
        <pc:sldMkLst>
          <pc:docMk/>
          <pc:sldMk cId="1092533690" sldId="256"/>
        </pc:sldMkLst>
        <pc:spChg chg="mod">
          <ac:chgData name="Fake Test User" userId="SID-0" providerId="Test" clId="FakeClientId" dt="2021-08-17T02:36:21.122" v="0" actId="790"/>
          <ac:spMkLst>
            <pc:docMk/>
            <pc:sldMk cId="1092533690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17T02:36:21.122" v="0" actId="790"/>
          <ac:spMkLst>
            <pc:docMk/>
            <pc:sldMk cId="1092533690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17T02:41:17.184" v="22" actId="790"/>
        <pc:sldMasterMkLst>
          <pc:docMk/>
          <pc:sldMasterMk cId="0" sldId="2147483768"/>
        </pc:sldMasterMkLst>
        <pc:spChg chg="mod">
          <ac:chgData name="Fake Test User" userId="SID-0" providerId="Test" clId="FakeClientId" dt="2021-08-17T02:37:13.872" v="3" actId="790"/>
          <ac:spMkLst>
            <pc:docMk/>
            <pc:sldMasterMk cId="0" sldId="2147483768"/>
            <ac:spMk id="2" creationId="{00000000-0000-0000-0000-000000000000}"/>
          </ac:spMkLst>
        </pc:spChg>
        <pc:spChg chg="mod">
          <ac:chgData name="Fake Test User" userId="SID-0" providerId="Test" clId="FakeClientId" dt="2021-08-17T02:37:13.872" v="3" actId="790"/>
          <ac:spMkLst>
            <pc:docMk/>
            <pc:sldMasterMk cId="0" sldId="2147483768"/>
            <ac:spMk id="3" creationId="{00000000-0000-0000-0000-000000000000}"/>
          </ac:spMkLst>
        </pc:spChg>
        <pc:spChg chg="mod">
          <ac:chgData name="Fake Test User" userId="SID-0" providerId="Test" clId="FakeClientId" dt="2021-08-17T02:37:13.872" v="3" actId="790"/>
          <ac:spMkLst>
            <pc:docMk/>
            <pc:sldMasterMk cId="0" sldId="2147483768"/>
            <ac:spMk id="4" creationId="{00000000-0000-0000-0000-000000000000}"/>
          </ac:spMkLst>
        </pc:spChg>
        <pc:spChg chg="mod">
          <ac:chgData name="Fake Test User" userId="SID-0" providerId="Test" clId="FakeClientId" dt="2021-08-17T02:37:13.872" v="3" actId="790"/>
          <ac:spMkLst>
            <pc:docMk/>
            <pc:sldMasterMk cId="0" sldId="2147483768"/>
            <ac:spMk id="5" creationId="{00000000-0000-0000-0000-000000000000}"/>
          </ac:spMkLst>
        </pc:spChg>
        <pc:spChg chg="mod">
          <ac:chgData name="Fake Test User" userId="SID-0" providerId="Test" clId="FakeClientId" dt="2021-08-17T02:37:13.872" v="3" actId="790"/>
          <ac:spMkLst>
            <pc:docMk/>
            <pc:sldMasterMk cId="0" sldId="214748376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17T02:41:17.184" v="22" actId="790"/>
          <pc:sldLayoutMkLst>
            <pc:docMk/>
            <pc:sldMasterMk cId="0" sldId="2147483768"/>
            <pc:sldLayoutMk cId="0" sldId="2147483769"/>
          </pc:sldLayoutMkLst>
          <pc:spChg chg="mod">
            <ac:chgData name="Fake Test User" userId="SID-0" providerId="Test" clId="FakeClientId" dt="2021-08-17T02:41:17.184" v="22" actId="790"/>
            <ac:spMkLst>
              <pc:docMk/>
              <pc:sldMasterMk cId="0" sldId="2147483768"/>
              <pc:sldLayoutMk cId="0" sldId="214748376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2:41:17.184" v="22" actId="790"/>
            <ac:spMkLst>
              <pc:docMk/>
              <pc:sldMasterMk cId="0" sldId="2147483768"/>
              <pc:sldLayoutMk cId="0" sldId="214748376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2:41:17.184" v="22" actId="790"/>
            <ac:spMkLst>
              <pc:docMk/>
              <pc:sldMasterMk cId="0" sldId="2147483768"/>
              <pc:sldLayoutMk cId="0" sldId="214748376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2:41:17.184" v="22" actId="790"/>
            <ac:spMkLst>
              <pc:docMk/>
              <pc:sldMasterMk cId="0" sldId="2147483768"/>
              <pc:sldLayoutMk cId="0" sldId="214748376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2:41:17.184" v="22" actId="790"/>
            <ac:spMkLst>
              <pc:docMk/>
              <pc:sldMasterMk cId="0" sldId="2147483768"/>
              <pc:sldLayoutMk cId="0" sldId="214748376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2:37:46.965" v="5" actId="790"/>
          <pc:sldLayoutMkLst>
            <pc:docMk/>
            <pc:sldMasterMk cId="0" sldId="2147483768"/>
            <pc:sldLayoutMk cId="0" sldId="2147483770"/>
          </pc:sldLayoutMkLst>
          <pc:spChg chg="mod">
            <ac:chgData name="Fake Test User" userId="SID-0" providerId="Test" clId="FakeClientId" dt="2021-08-17T02:37:46.965" v="5" actId="790"/>
            <ac:spMkLst>
              <pc:docMk/>
              <pc:sldMasterMk cId="0" sldId="2147483768"/>
              <pc:sldLayoutMk cId="0" sldId="2147483770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2:37:46.965" v="5" actId="790"/>
            <ac:spMkLst>
              <pc:docMk/>
              <pc:sldMasterMk cId="0" sldId="2147483768"/>
              <pc:sldLayoutMk cId="0" sldId="2147483770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2:37:46.965" v="5" actId="790"/>
            <ac:spMkLst>
              <pc:docMk/>
              <pc:sldMasterMk cId="0" sldId="2147483768"/>
              <pc:sldLayoutMk cId="0" sldId="2147483770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2:37:46.965" v="5" actId="790"/>
            <ac:spMkLst>
              <pc:docMk/>
              <pc:sldMasterMk cId="0" sldId="2147483768"/>
              <pc:sldLayoutMk cId="0" sldId="2147483770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2:37:46.965" v="5" actId="790"/>
            <ac:spMkLst>
              <pc:docMk/>
              <pc:sldMasterMk cId="0" sldId="2147483768"/>
              <pc:sldLayoutMk cId="0" sldId="214748377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2:38:00.715" v="6" actId="790"/>
          <pc:sldLayoutMkLst>
            <pc:docMk/>
            <pc:sldMasterMk cId="0" sldId="2147483768"/>
            <pc:sldLayoutMk cId="0" sldId="2147483771"/>
          </pc:sldLayoutMkLst>
          <pc:spChg chg="mod">
            <ac:chgData name="Fake Test User" userId="SID-0" providerId="Test" clId="FakeClientId" dt="2021-08-17T02:38:00.715" v="6" actId="790"/>
            <ac:spMkLst>
              <pc:docMk/>
              <pc:sldMasterMk cId="0" sldId="2147483768"/>
              <pc:sldLayoutMk cId="0" sldId="2147483771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2:38:00.715" v="6" actId="790"/>
            <ac:spMkLst>
              <pc:docMk/>
              <pc:sldMasterMk cId="0" sldId="2147483768"/>
              <pc:sldLayoutMk cId="0" sldId="2147483771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2:38:00.715" v="6" actId="790"/>
            <ac:spMkLst>
              <pc:docMk/>
              <pc:sldMasterMk cId="0" sldId="2147483768"/>
              <pc:sldLayoutMk cId="0" sldId="2147483771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2:38:00.715" v="6" actId="790"/>
            <ac:spMkLst>
              <pc:docMk/>
              <pc:sldMasterMk cId="0" sldId="2147483768"/>
              <pc:sldLayoutMk cId="0" sldId="2147483771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2:38:00.715" v="6" actId="790"/>
            <ac:spMkLst>
              <pc:docMk/>
              <pc:sldMasterMk cId="0" sldId="2147483768"/>
              <pc:sldLayoutMk cId="0" sldId="214748377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2:38:10.200" v="8" actId="790"/>
          <pc:sldLayoutMkLst>
            <pc:docMk/>
            <pc:sldMasterMk cId="0" sldId="2147483768"/>
            <pc:sldLayoutMk cId="0" sldId="2147483772"/>
          </pc:sldLayoutMkLst>
          <pc:spChg chg="mod">
            <ac:chgData name="Fake Test User" userId="SID-0" providerId="Test" clId="FakeClientId" dt="2021-08-17T02:38:10.200" v="8" actId="790"/>
            <ac:spMkLst>
              <pc:docMk/>
              <pc:sldMasterMk cId="0" sldId="2147483768"/>
              <pc:sldLayoutMk cId="0" sldId="2147483772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2:38:10.200" v="8" actId="790"/>
            <ac:spMkLst>
              <pc:docMk/>
              <pc:sldMasterMk cId="0" sldId="2147483768"/>
              <pc:sldLayoutMk cId="0" sldId="2147483772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2:38:10.200" v="8" actId="790"/>
            <ac:spMkLst>
              <pc:docMk/>
              <pc:sldMasterMk cId="0" sldId="2147483768"/>
              <pc:sldLayoutMk cId="0" sldId="2147483772"/>
              <ac:spMk id="6" creationId="{00000000-0000-0000-0000-000000000000}"/>
            </ac:spMkLst>
          </pc:spChg>
          <pc:spChg chg="mod">
            <ac:chgData name="Fake Test User" userId="SID-0" providerId="Test" clId="FakeClientId" dt="2021-08-17T02:38:10.200" v="8" actId="790"/>
            <ac:spMkLst>
              <pc:docMk/>
              <pc:sldMasterMk cId="0" sldId="2147483768"/>
              <pc:sldLayoutMk cId="0" sldId="2147483772"/>
              <ac:spMk id="7" creationId="{00000000-0000-0000-0000-000000000000}"/>
            </ac:spMkLst>
          </pc:spChg>
          <pc:spChg chg="mod">
            <ac:chgData name="Fake Test User" userId="SID-0" providerId="Test" clId="FakeClientId" dt="2021-08-17T02:38:10.200" v="8" actId="790"/>
            <ac:spMkLst>
              <pc:docMk/>
              <pc:sldMasterMk cId="0" sldId="2147483768"/>
              <pc:sldLayoutMk cId="0" sldId="2147483772"/>
              <ac:spMk id="10" creationId="{00000000-0000-0000-0000-000000000000}"/>
            </ac:spMkLst>
          </pc:spChg>
          <pc:spChg chg="mod">
            <ac:chgData name="Fake Test User" userId="SID-0" providerId="Test" clId="FakeClientId" dt="2021-08-17T02:38:10.200" v="8" actId="790"/>
            <ac:spMkLst>
              <pc:docMk/>
              <pc:sldMasterMk cId="0" sldId="2147483768"/>
              <pc:sldLayoutMk cId="0" sldId="2147483772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2:38:19.294" v="9" actId="790"/>
          <pc:sldLayoutMkLst>
            <pc:docMk/>
            <pc:sldMasterMk cId="0" sldId="2147483768"/>
            <pc:sldLayoutMk cId="0" sldId="2147483773"/>
          </pc:sldLayoutMkLst>
          <pc:spChg chg="mod">
            <ac:chgData name="Fake Test User" userId="SID-0" providerId="Test" clId="FakeClientId" dt="2021-08-17T02:38:19.294" v="9" actId="790"/>
            <ac:spMkLst>
              <pc:docMk/>
              <pc:sldMasterMk cId="0" sldId="2147483768"/>
              <pc:sldLayoutMk cId="0" sldId="2147483773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2:38:19.294" v="9" actId="790"/>
            <ac:spMkLst>
              <pc:docMk/>
              <pc:sldMasterMk cId="0" sldId="2147483768"/>
              <pc:sldLayoutMk cId="0" sldId="2147483773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2:38:19.294" v="9" actId="790"/>
            <ac:spMkLst>
              <pc:docMk/>
              <pc:sldMasterMk cId="0" sldId="2147483768"/>
              <pc:sldLayoutMk cId="0" sldId="2147483773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2:38:19.294" v="9" actId="790"/>
            <ac:spMkLst>
              <pc:docMk/>
              <pc:sldMasterMk cId="0" sldId="2147483768"/>
              <pc:sldLayoutMk cId="0" sldId="2147483773"/>
              <ac:spMk id="7" creationId="{00000000-0000-0000-0000-000000000000}"/>
            </ac:spMkLst>
          </pc:spChg>
          <pc:spChg chg="mod">
            <ac:chgData name="Fake Test User" userId="SID-0" providerId="Test" clId="FakeClientId" dt="2021-08-17T02:38:19.294" v="9" actId="790"/>
            <ac:spMkLst>
              <pc:docMk/>
              <pc:sldMasterMk cId="0" sldId="2147483768"/>
              <pc:sldLayoutMk cId="0" sldId="2147483773"/>
              <ac:spMk id="8" creationId="{00000000-0000-0000-0000-000000000000}"/>
            </ac:spMkLst>
          </pc:spChg>
          <pc:spChg chg="mod">
            <ac:chgData name="Fake Test User" userId="SID-0" providerId="Test" clId="FakeClientId" dt="2021-08-17T02:38:19.294" v="9" actId="790"/>
            <ac:spMkLst>
              <pc:docMk/>
              <pc:sldMasterMk cId="0" sldId="2147483768"/>
              <pc:sldLayoutMk cId="0" sldId="2147483773"/>
              <ac:spMk id="9" creationId="{00000000-0000-0000-0000-000000000000}"/>
            </ac:spMkLst>
          </pc:spChg>
          <pc:spChg chg="mod">
            <ac:chgData name="Fake Test User" userId="SID-0" providerId="Test" clId="FakeClientId" dt="2021-08-17T02:38:19.294" v="9" actId="790"/>
            <ac:spMkLst>
              <pc:docMk/>
              <pc:sldMasterMk cId="0" sldId="2147483768"/>
              <pc:sldLayoutMk cId="0" sldId="2147483773"/>
              <ac:spMk id="11" creationId="{00000000-0000-0000-0000-000000000000}"/>
            </ac:spMkLst>
          </pc:spChg>
          <pc:spChg chg="mod">
            <ac:chgData name="Fake Test User" userId="SID-0" providerId="Test" clId="FakeClientId" dt="2021-08-17T02:38:19.294" v="9" actId="790"/>
            <ac:spMkLst>
              <pc:docMk/>
              <pc:sldMasterMk cId="0" sldId="2147483768"/>
              <pc:sldLayoutMk cId="0" sldId="2147483773"/>
              <ac:spMk id="13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2:38:27.231" v="10" actId="790"/>
          <pc:sldLayoutMkLst>
            <pc:docMk/>
            <pc:sldMasterMk cId="0" sldId="2147483768"/>
            <pc:sldLayoutMk cId="0" sldId="2147483774"/>
          </pc:sldLayoutMkLst>
          <pc:spChg chg="mod">
            <ac:chgData name="Fake Test User" userId="SID-0" providerId="Test" clId="FakeClientId" dt="2021-08-17T02:38:27.231" v="10" actId="790"/>
            <ac:spMkLst>
              <pc:docMk/>
              <pc:sldMasterMk cId="0" sldId="2147483768"/>
              <pc:sldLayoutMk cId="0" sldId="2147483774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2:38:27.231" v="10" actId="790"/>
            <ac:spMkLst>
              <pc:docMk/>
              <pc:sldMasterMk cId="0" sldId="2147483768"/>
              <pc:sldLayoutMk cId="0" sldId="2147483774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2:38:27.231" v="10" actId="790"/>
            <ac:spMkLst>
              <pc:docMk/>
              <pc:sldMasterMk cId="0" sldId="2147483768"/>
              <pc:sldLayoutMk cId="0" sldId="2147483774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2:38:27.231" v="10" actId="790"/>
            <ac:spMkLst>
              <pc:docMk/>
              <pc:sldMasterMk cId="0" sldId="2147483768"/>
              <pc:sldLayoutMk cId="0" sldId="214748377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2:38:36.528" v="11" actId="790"/>
          <pc:sldLayoutMkLst>
            <pc:docMk/>
            <pc:sldMasterMk cId="0" sldId="2147483768"/>
            <pc:sldLayoutMk cId="0" sldId="2147483775"/>
          </pc:sldLayoutMkLst>
          <pc:spChg chg="mod">
            <ac:chgData name="Fake Test User" userId="SID-0" providerId="Test" clId="FakeClientId" dt="2021-08-17T02:38:36.528" v="11" actId="790"/>
            <ac:spMkLst>
              <pc:docMk/>
              <pc:sldMasterMk cId="0" sldId="2147483768"/>
              <pc:sldLayoutMk cId="0" sldId="2147483775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2:38:36.528" v="11" actId="790"/>
            <ac:spMkLst>
              <pc:docMk/>
              <pc:sldMasterMk cId="0" sldId="2147483768"/>
              <pc:sldLayoutMk cId="0" sldId="2147483775"/>
              <ac:spMk id="6" creationId="{00000000-0000-0000-0000-000000000000}"/>
            </ac:spMkLst>
          </pc:spChg>
          <pc:spChg chg="mod">
            <ac:chgData name="Fake Test User" userId="SID-0" providerId="Test" clId="FakeClientId" dt="2021-08-17T02:38:36.528" v="11" actId="790"/>
            <ac:spMkLst>
              <pc:docMk/>
              <pc:sldMasterMk cId="0" sldId="2147483768"/>
              <pc:sldLayoutMk cId="0" sldId="2147483775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2:38:45.200" v="12" actId="790"/>
          <pc:sldLayoutMkLst>
            <pc:docMk/>
            <pc:sldMasterMk cId="0" sldId="2147483768"/>
            <pc:sldLayoutMk cId="0" sldId="2147483776"/>
          </pc:sldLayoutMkLst>
          <pc:spChg chg="mod">
            <ac:chgData name="Fake Test User" userId="SID-0" providerId="Test" clId="FakeClientId" dt="2021-08-17T02:38:45.200" v="12" actId="790"/>
            <ac:spMkLst>
              <pc:docMk/>
              <pc:sldMasterMk cId="0" sldId="2147483768"/>
              <pc:sldLayoutMk cId="0" sldId="2147483776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2:38:45.200" v="12" actId="790"/>
            <ac:spMkLst>
              <pc:docMk/>
              <pc:sldMasterMk cId="0" sldId="2147483768"/>
              <pc:sldLayoutMk cId="0" sldId="2147483776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2:38:45.200" v="12" actId="790"/>
            <ac:spMkLst>
              <pc:docMk/>
              <pc:sldMasterMk cId="0" sldId="2147483768"/>
              <pc:sldLayoutMk cId="0" sldId="2147483776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2:38:45.200" v="12" actId="790"/>
            <ac:spMkLst>
              <pc:docMk/>
              <pc:sldMasterMk cId="0" sldId="2147483768"/>
              <pc:sldLayoutMk cId="0" sldId="2147483776"/>
              <ac:spMk id="6" creationId="{00000000-0000-0000-0000-000000000000}"/>
            </ac:spMkLst>
          </pc:spChg>
          <pc:spChg chg="mod">
            <ac:chgData name="Fake Test User" userId="SID-0" providerId="Test" clId="FakeClientId" dt="2021-08-17T02:38:45.200" v="12" actId="790"/>
            <ac:spMkLst>
              <pc:docMk/>
              <pc:sldMasterMk cId="0" sldId="2147483768"/>
              <pc:sldLayoutMk cId="0" sldId="2147483776"/>
              <ac:spMk id="7" creationId="{00000000-0000-0000-0000-000000000000}"/>
            </ac:spMkLst>
          </pc:spChg>
          <pc:spChg chg="mod">
            <ac:chgData name="Fake Test User" userId="SID-0" providerId="Test" clId="FakeClientId" dt="2021-08-17T02:38:45.200" v="12" actId="790"/>
            <ac:spMkLst>
              <pc:docMk/>
              <pc:sldMasterMk cId="0" sldId="2147483768"/>
              <pc:sldLayoutMk cId="0" sldId="2147483776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2:39:04.200" v="13" actId="790"/>
          <pc:sldLayoutMkLst>
            <pc:docMk/>
            <pc:sldMasterMk cId="0" sldId="2147483768"/>
            <pc:sldLayoutMk cId="0" sldId="2147483777"/>
          </pc:sldLayoutMkLst>
          <pc:spChg chg="mod">
            <ac:chgData name="Fake Test User" userId="SID-0" providerId="Test" clId="FakeClientId" dt="2021-08-17T02:39:04.200" v="13" actId="790"/>
            <ac:spMkLst>
              <pc:docMk/>
              <pc:sldMasterMk cId="0" sldId="2147483768"/>
              <pc:sldLayoutMk cId="0" sldId="2147483777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2:39:04.200" v="13" actId="790"/>
            <ac:spMkLst>
              <pc:docMk/>
              <pc:sldMasterMk cId="0" sldId="2147483768"/>
              <pc:sldLayoutMk cId="0" sldId="2147483777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2:39:04.200" v="13" actId="790"/>
            <ac:spMkLst>
              <pc:docMk/>
              <pc:sldMasterMk cId="0" sldId="2147483768"/>
              <pc:sldLayoutMk cId="0" sldId="2147483777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2:39:04.200" v="13" actId="790"/>
            <ac:spMkLst>
              <pc:docMk/>
              <pc:sldMasterMk cId="0" sldId="2147483768"/>
              <pc:sldLayoutMk cId="0" sldId="2147483777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2:39:04.200" v="13" actId="790"/>
            <ac:spMkLst>
              <pc:docMk/>
              <pc:sldMasterMk cId="0" sldId="2147483768"/>
              <pc:sldLayoutMk cId="0" sldId="2147483777"/>
              <ac:spMk id="6" creationId="{00000000-0000-0000-0000-000000000000}"/>
            </ac:spMkLst>
          </pc:spChg>
          <pc:spChg chg="mod">
            <ac:chgData name="Fake Test User" userId="SID-0" providerId="Test" clId="FakeClientId" dt="2021-08-17T02:39:04.200" v="13" actId="790"/>
            <ac:spMkLst>
              <pc:docMk/>
              <pc:sldMasterMk cId="0" sldId="2147483768"/>
              <pc:sldLayoutMk cId="0" sldId="2147483777"/>
              <ac:spMk id="7" creationId="{00000000-0000-0000-0000-000000000000}"/>
            </ac:spMkLst>
          </pc:spChg>
          <pc:spChg chg="mod">
            <ac:chgData name="Fake Test User" userId="SID-0" providerId="Test" clId="FakeClientId" dt="2021-08-17T02:39:04.200" v="13" actId="790"/>
            <ac:spMkLst>
              <pc:docMk/>
              <pc:sldMasterMk cId="0" sldId="2147483768"/>
              <pc:sldLayoutMk cId="0" sldId="2147483777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2:39:10.856" v="14" actId="790"/>
          <pc:sldLayoutMkLst>
            <pc:docMk/>
            <pc:sldMasterMk cId="0" sldId="2147483768"/>
            <pc:sldLayoutMk cId="0" sldId="2147483778"/>
          </pc:sldLayoutMkLst>
          <pc:spChg chg="mod">
            <ac:chgData name="Fake Test User" userId="SID-0" providerId="Test" clId="FakeClientId" dt="2021-08-17T02:39:10.856" v="14" actId="790"/>
            <ac:spMkLst>
              <pc:docMk/>
              <pc:sldMasterMk cId="0" sldId="2147483768"/>
              <pc:sldLayoutMk cId="0" sldId="2147483778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2:39:10.856" v="14" actId="790"/>
            <ac:spMkLst>
              <pc:docMk/>
              <pc:sldMasterMk cId="0" sldId="2147483768"/>
              <pc:sldLayoutMk cId="0" sldId="2147483778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2:39:10.856" v="14" actId="790"/>
            <ac:spMkLst>
              <pc:docMk/>
              <pc:sldMasterMk cId="0" sldId="2147483768"/>
              <pc:sldLayoutMk cId="0" sldId="2147483778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2:39:10.856" v="14" actId="790"/>
            <ac:spMkLst>
              <pc:docMk/>
              <pc:sldMasterMk cId="0" sldId="2147483768"/>
              <pc:sldLayoutMk cId="0" sldId="2147483778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2:39:10.856" v="14" actId="790"/>
            <ac:spMkLst>
              <pc:docMk/>
              <pc:sldMasterMk cId="0" sldId="2147483768"/>
              <pc:sldLayoutMk cId="0" sldId="214748377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7T02:39:16.075" v="15" actId="790"/>
          <pc:sldLayoutMkLst>
            <pc:docMk/>
            <pc:sldMasterMk cId="0" sldId="2147483768"/>
            <pc:sldLayoutMk cId="0" sldId="2147483779"/>
          </pc:sldLayoutMkLst>
          <pc:spChg chg="mod">
            <ac:chgData name="Fake Test User" userId="SID-0" providerId="Test" clId="FakeClientId" dt="2021-08-17T02:39:16.075" v="15" actId="790"/>
            <ac:spMkLst>
              <pc:docMk/>
              <pc:sldMasterMk cId="0" sldId="2147483768"/>
              <pc:sldLayoutMk cId="0" sldId="214748377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7T02:39:16.075" v="15" actId="790"/>
            <ac:spMkLst>
              <pc:docMk/>
              <pc:sldMasterMk cId="0" sldId="2147483768"/>
              <pc:sldLayoutMk cId="0" sldId="214748377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7T02:39:16.075" v="15" actId="790"/>
            <ac:spMkLst>
              <pc:docMk/>
              <pc:sldMasterMk cId="0" sldId="2147483768"/>
              <pc:sldLayoutMk cId="0" sldId="214748377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7T02:39:16.075" v="15" actId="790"/>
            <ac:spMkLst>
              <pc:docMk/>
              <pc:sldMasterMk cId="0" sldId="2147483768"/>
              <pc:sldLayoutMk cId="0" sldId="214748377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7T02:39:16.075" v="15" actId="790"/>
            <ac:spMkLst>
              <pc:docMk/>
              <pc:sldMasterMk cId="0" sldId="2147483768"/>
              <pc:sldLayoutMk cId="0" sldId="2147483779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F8375E2-8C32-4BB8-84A2-C397203DE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81ECDB7-8E82-465E-9E8D-A836078B17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B7FF5-E7FB-4B1B-ABD0-A736D495BB15}" type="datetime1">
              <a:rPr lang="pt-BR" smtClean="0"/>
              <a:t>17/08/2021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FE7CAEC-6079-4AB5-9E33-7B94306769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D20AE6-59A2-478D-8060-631A0EE30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76F98-0570-4C02-8793-2BBCF2AB95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891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60BB3-7508-4427-B62C-F55F6C8C7BFD}" type="datetime1">
              <a:rPr lang="pt-BR" smtClean="0"/>
              <a:pPr/>
              <a:t>17/08/2021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C5A09-5283-46A3-8F95-2D3C8452F2C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5657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C5A09-5283-46A3-8F95-2D3C8452F2C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468981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F73390-0BB5-46C7-8D7A-E7121F7F7DFA}" type="datetime1">
              <a:rPr lang="pt-BR" noProof="0" smtClean="0"/>
              <a:t>17/08/2021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pic>
        <p:nvPicPr>
          <p:cNvPr id="8" name="Imagem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/>
          <a:p>
            <a:pPr rtl="0"/>
            <a:fld id="{E2B12D1C-2AF1-4058-80A1-153A89AAE526}" type="datetime1">
              <a:rPr lang="pt-BR" noProof="0" smtClean="0"/>
              <a:t>17/08/2021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09041"/>
            <a:ext cx="1295400" cy="43180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1219199"/>
            <a:ext cx="5181600" cy="4267201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36D320-AEF8-4E98-A814-2938A3CF019C}" type="datetime1">
              <a:rPr lang="pt-BR" noProof="0" smtClean="0"/>
              <a:t>17/08/2021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371600" y="2438400"/>
            <a:ext cx="6400800" cy="3048001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4A249C-2E21-41FC-A522-6E780D5C6894}" type="datetime1">
              <a:rPr lang="pt-BR" noProof="0" smtClean="0"/>
              <a:t>17/08/2021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9" name="Imagem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C37F94-A37A-4547-8AB3-2271FC4B9358}" type="datetime1">
              <a:rPr lang="pt-BR" noProof="0" smtClean="0"/>
              <a:t>17/08/2021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7" name="Imagem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7800" y="3410267"/>
            <a:ext cx="6248400" cy="1456373"/>
          </a:xfrm>
        </p:spPr>
        <p:txBody>
          <a:bodyPr rtlCol="0" anchor="t">
            <a:normAutofit/>
          </a:bodyPr>
          <a:lstStyle>
            <a:lvl1pPr algn="ctr">
              <a:defRPr sz="3600" b="0" i="0" cap="all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447800" y="1503680"/>
            <a:ext cx="6248400" cy="1566862"/>
          </a:xfrm>
        </p:spPr>
        <p:txBody>
          <a:bodyPr rtlCol="0"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pic>
        <p:nvPicPr>
          <p:cNvPr id="8" name="Imagem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/>
          <p:cNvSpPr>
            <a:spLocks noGrp="1"/>
          </p:cNvSpPr>
          <p:nvPr>
            <p:ph sz="quarter" idx="13" hasCustomPrompt="1"/>
          </p:nvPr>
        </p:nvSpPr>
        <p:spPr>
          <a:xfrm>
            <a:off x="1371600" y="2438400"/>
            <a:ext cx="3124200" cy="312420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2672A0-B10B-4C0C-932E-C92A2B1FFDCB}" type="datetime1">
              <a:rPr lang="pt-BR" noProof="0" smtClean="0"/>
              <a:t>17/08/2021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4" hasCustomPrompt="1"/>
          </p:nvPr>
        </p:nvSpPr>
        <p:spPr>
          <a:xfrm>
            <a:off x="4648200" y="2438400"/>
            <a:ext cx="3124200" cy="312420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pic>
        <p:nvPicPr>
          <p:cNvPr id="9" name="Imagem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Espaço Reservado para Conteúdo 10"/>
          <p:cNvSpPr>
            <a:spLocks noGrp="1"/>
          </p:cNvSpPr>
          <p:nvPr>
            <p:ph sz="quarter" idx="13" hasCustomPrompt="1"/>
          </p:nvPr>
        </p:nvSpPr>
        <p:spPr>
          <a:xfrm>
            <a:off x="1371600" y="2819400"/>
            <a:ext cx="3124200" cy="274320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4" hasCustomPrompt="1"/>
          </p:nvPr>
        </p:nvSpPr>
        <p:spPr>
          <a:xfrm>
            <a:off x="4648200" y="2819400"/>
            <a:ext cx="3124200" cy="274320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371600" y="2362201"/>
            <a:ext cx="3125788" cy="451338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359152"/>
            <a:ext cx="3127375" cy="448056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B94787-4DB6-4EF8-8372-FEEF2C1C87DD}" type="datetime1">
              <a:rPr lang="pt-BR" noProof="0" smtClean="0"/>
              <a:t>17/08/2021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37C547-9230-403E-A133-F0B64AD7DE25}" type="datetime1">
              <a:rPr lang="pt-BR" noProof="0" smtClean="0"/>
              <a:t>17/08/2021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7" name="Imagem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7CAC7-305C-4D60-A141-112AD02533E0}" type="datetime1">
              <a:rPr lang="pt-BR" noProof="0" smtClean="0"/>
              <a:t>17/08/2021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953001" y="1676400"/>
            <a:ext cx="2819399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953001" y="2275840"/>
            <a:ext cx="2819399" cy="290576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BC01A8-478C-4BF0-9C2A-631F8CC71183}" type="datetime1">
              <a:rPr lang="pt-BR" noProof="0" smtClean="0"/>
              <a:t>17/08/2021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3" hasCustomPrompt="1"/>
          </p:nvPr>
        </p:nvSpPr>
        <p:spPr>
          <a:xfrm>
            <a:off x="1371600" y="1676400"/>
            <a:ext cx="3276600" cy="3505200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a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953000" y="1676400"/>
            <a:ext cx="2819400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953000" y="2276856"/>
            <a:ext cx="2819400" cy="287528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DDE64F-62F7-4E33-8BB7-4D30FEA47AE0}" type="datetime1">
              <a:rPr lang="pt-BR" noProof="0" smtClean="0"/>
              <a:t>17/08/2021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22.pn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FE9CAD28-F898-4C1C-9097-B9FDA6E6A1D6}" type="datetime1">
              <a:rPr lang="pt-BR" noProof="0" smtClean="0"/>
              <a:t>17/08/2021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CF40B41D-FD10-4A38-B39B-626510BD49B7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Costura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Couture</ap:Template>
  <ap:TotalTime>5</ap:TotalTime>
  <ap:Words>1</ap:Words>
  <ap:PresentationFormat>Apresentação na tela (4:3)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ap:HeadingPairs>
  <ap:TitlesOfParts>
    <vt:vector baseType="lpstr" size="6">
      <vt:lpstr>Arial</vt:lpstr>
      <vt:lpstr>Calibri</vt:lpstr>
      <vt:lpstr>Garamond</vt:lpstr>
      <vt:lpstr>Wingdings</vt:lpstr>
      <vt:lpstr>Costura</vt:lpstr>
      <vt:lpstr>Apresentação do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2014-09-16T21:33:25Z</dcterms:created>
  <dcterms:modified xsi:type="dcterms:W3CDTF">2021-08-17T02:41:24Z</dcterms:modified>
</cp:coreProperties>
</file>