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17T03:02:08.291" v="83" actId="790"/>
      <pc:docMkLst>
        <pc:docMk/>
      </pc:docMkLst>
      <pc:sldChg chg="modSp mod modNotes modNotesTx">
        <pc:chgData name="Fake Test User" userId="SID-0" providerId="Test" clId="FakeClientId" dt="2021-08-17T03:02:08.291" v="83" actId="790"/>
        <pc:sldMkLst>
          <pc:docMk/>
          <pc:sldMk cId="636693809" sldId="256"/>
        </pc:sldMkLst>
        <pc:spChg chg="mod">
          <ac:chgData name="Fake Test User" userId="SID-0" providerId="Test" clId="FakeClientId" dt="2021-08-17T03:02:08.291" v="83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3:02:08.291" v="83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3:02:08.291" v="83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3:01:57.307" v="82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7T02:56:41.182" v="5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7T03:01:57.307" v="82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3:01:57.307" v="82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7:55.119" v="9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7T02:57:55.119" v="9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7:55.119" v="9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7:55.119" v="9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2:57:55.119" v="9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2:57:55.119" v="9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8:30.119" v="14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7T02:58:30.119" v="14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8:30.119" v="14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8:30.119" v="14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2:58:30.119" v="14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2:58:30.119" v="14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8:49.322" v="15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2:58:49.322" v="15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8:56.728" v="16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2:58:56.728" v="16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9:22.072" v="18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7T02:59:22.072" v="18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9:22.072" v="18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9:22.072" v="18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2:59:22.072" v="18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9:36.104" v="19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7T02:59:36.104" v="19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2:59:36.104" v="19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9:36.104" v="19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2:59:51.728" v="20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2:59:51.728" v="20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00:08.228" v="21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3:00:08.228" v="21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00:13.775" v="22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7T03:00:13.775" v="22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00:13.775" v="22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00:13.775" v="22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00:13.775" v="22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3:00:13.775" v="22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00:18.713" v="23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7T03:00:18.713" v="23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00:18.713" v="23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00:18.713" v="23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00:18.713" v="23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3:00:18.713" v="23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CBFF866-41B4-4704-8803-99464D1B3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CFC5A-8D52-4798-ADC2-398322227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B87B9-0501-4032-A4E4-1A1C904F9388}" type="datetime1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E55B65-EA0E-40D4-8104-68D844CBF6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98842D-7391-4573-B710-12D46DA518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8F107-FECB-44EF-84A0-2A54C28032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79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F353-9B80-41E1-A2A7-899678722F27}" type="datetime1">
              <a:rPr lang="pt-BR" smtClean="0"/>
              <a:pPr/>
              <a:t>17/08/2021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estilo de título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08675-7CC0-404B-8A07-E9A3B0C71F81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44785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08675-7CC0-404B-8A07-E9A3B0C71F8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82378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789EB8-2960-4489-AF4E-1F15ED0C305A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1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74709-56EF-4882-9B71-6F8726CC9A35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Retângulo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Retângulo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B05493-B785-4A23-80D1-474F041C1D4E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5B01AB-3517-4B7B-B8CE-21F0B2DA69B1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1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85152-A8DF-4020-8669-C6BFB88C0693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8" name="Espaço Reservado para o Número do Slid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2E042-B40F-40E4-89E7-91328D8EDE89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6A5DFB-8FEB-41DA-953A-1F7D72AB3758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A0F374-CE3C-4E56-A194-35BA9FF2636D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4567E3-17D8-43CF-82E9-A750AF5C0329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400308-30E7-4A1E-8C55-AA6F0D74486F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302F7-5503-4F07-82F9-789C7E7BE3D8}" type="datetime4">
              <a:rPr lang="pt-BR" noProof="0" smtClean="0"/>
              <a:t>17 de agosto de 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94FCD1A-ED0C-43AD-93A3-8707A840762E}" type="datetime4">
              <a:rPr lang="pt-BR" noProof="0" smtClean="0"/>
              <a:t>17 de agosto de 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Retângulo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Retângulo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 sz="80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senc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6</ap:TotalTime>
  <ap:Words>2</ap:Words>
  <ap:PresentationFormat>Apresentação na tela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Essencial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2021-08-17T03:02:11Z</dcterms:modified>
</cp:coreProperties>
</file>