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17T01:37:10.060" v="22" actId="790"/>
      <pc:docMkLst>
        <pc:docMk/>
      </pc:docMkLst>
      <pc:sldChg chg="modSp mod modNotes modNotesTx">
        <pc:chgData name="Fake Test User" userId="SID-0" providerId="Test" clId="FakeClientId" dt="2021-08-17T01:30:24.966" v="19" actId="790"/>
        <pc:sldMkLst>
          <pc:docMk/>
          <pc:sldMk cId="1051654487" sldId="256"/>
        </pc:sldMkLst>
        <pc:spChg chg="mod">
          <ac:chgData name="Fake Test User" userId="SID-0" providerId="Test" clId="FakeClientId" dt="2021-08-17T01:23:20.731" v="2" actId="790"/>
          <ac:spMkLst>
            <pc:docMk/>
            <pc:sldMk cId="1051654487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17T01:23:20.731" v="2" actId="790"/>
          <ac:spMkLst>
            <pc:docMk/>
            <pc:sldMk cId="1051654487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17T01:37:10.060" v="22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17T01:26:47.544" v="4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8-17T01:26:47.544" v="4" actId="790"/>
          <ac:spMkLst>
            <pc:docMk/>
            <pc:sldMasterMk cId="0" sldId="2147483660"/>
            <ac:spMk id="7" creationId="{00000000-0000-0000-0000-000000000000}"/>
          </ac:spMkLst>
        </pc:spChg>
        <pc:spChg chg="mod">
          <ac:chgData name="Fake Test User" userId="SID-0" providerId="Test" clId="FakeClientId" dt="2021-08-17T01:26:47.544" v="4" actId="790"/>
          <ac:spMkLst>
            <pc:docMk/>
            <pc:sldMasterMk cId="0" sldId="2147483660"/>
            <ac:spMk id="8" creationId="{00000000-0000-0000-0000-000000000000}"/>
          </ac:spMkLst>
        </pc:spChg>
        <pc:spChg chg="mod">
          <ac:chgData name="Fake Test User" userId="SID-0" providerId="Test" clId="FakeClientId" dt="2021-08-17T01:26:47.544" v="4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17T01:26:47.544" v="4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17T01:26:47.544" v="4" actId="790"/>
          <ac:spMkLst>
            <pc:docMk/>
            <pc:sldMasterMk cId="0" sldId="2147483660"/>
            <ac:spMk id="14" creationId="{00000000-0000-0000-0000-000000000000}"/>
          </ac:spMkLst>
        </pc:spChg>
        <pc:spChg chg="mod">
          <ac:chgData name="Fake Test User" userId="SID-0" providerId="Test" clId="FakeClientId" dt="2021-08-17T01:26:47.544" v="4" actId="790"/>
          <ac:spMkLst>
            <pc:docMk/>
            <pc:sldMasterMk cId="0" sldId="2147483660"/>
            <ac:spMk id="22" creationId="{00000000-0000-0000-0000-000000000000}"/>
          </ac:spMkLst>
        </pc:spChg>
        <pc:spChg chg="mod">
          <ac:chgData name="Fake Test User" userId="SID-0" providerId="Test" clId="FakeClientId" dt="2021-08-17T01:26:47.544" v="4" actId="790"/>
          <ac:spMkLst>
            <pc:docMk/>
            <pc:sldMasterMk cId="0" sldId="2147483660"/>
            <ac:spMk id="23" creationId="{00000000-0000-0000-0000-000000000000}"/>
          </ac:spMkLst>
        </pc:spChg>
        <pc:sldLayoutChg chg="modSp mod">
          <pc:chgData name="Fake Test User" userId="SID-0" providerId="Test" clId="FakeClientId" dt="2021-08-17T01:37:10.060" v="22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17T01:37:10.060" v="22" actId="790"/>
            <ac:spMkLst>
              <pc:docMk/>
              <pc:sldMasterMk cId="0" sldId="2147483660"/>
              <pc:sldLayoutMk cId="0" sldId="214748366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1:37:10.060" v="22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1:37:10.060" v="22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1:37:10.060" v="22" actId="790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7T01:37:10.060" v="22" actId="790"/>
            <ac:spMkLst>
              <pc:docMk/>
              <pc:sldMasterMk cId="0" sldId="2147483660"/>
              <pc:sldLayoutMk cId="0" sldId="214748366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7T01:37:10.060" v="22" actId="790"/>
            <ac:spMkLst>
              <pc:docMk/>
              <pc:sldMasterMk cId="0" sldId="2147483660"/>
              <pc:sldLayoutMk cId="0" sldId="2147483661"/>
              <ac:spMk id="17" creationId="{00000000-0000-0000-0000-000000000000}"/>
            </ac:spMkLst>
          </pc:spChg>
          <pc:spChg chg="mod">
            <ac:chgData name="Fake Test User" userId="SID-0" providerId="Test" clId="FakeClientId" dt="2021-08-17T01:37:10.060" v="22" actId="790"/>
            <ac:spMkLst>
              <pc:docMk/>
              <pc:sldMasterMk cId="0" sldId="2147483660"/>
              <pc:sldLayoutMk cId="0" sldId="2147483661"/>
              <ac:spMk id="28" creationId="{00000000-0000-0000-0000-000000000000}"/>
            </ac:spMkLst>
          </pc:spChg>
          <pc:spChg chg="mod">
            <ac:chgData name="Fake Test User" userId="SID-0" providerId="Test" clId="FakeClientId" dt="2021-08-17T01:37:10.060" v="22" actId="790"/>
            <ac:spMkLst>
              <pc:docMk/>
              <pc:sldMasterMk cId="0" sldId="2147483660"/>
              <pc:sldLayoutMk cId="0" sldId="2147483661"/>
              <ac:spMk id="2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1:27:45.919" v="6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17T01:27:45.919" v="6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1:27:45.919" v="6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1:27:45.919" v="6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1:27:45.919" v="6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1:27:45.919" v="6" actId="790"/>
            <ac:spMkLst>
              <pc:docMk/>
              <pc:sldMasterMk cId="0" sldId="2147483660"/>
              <pc:sldLayoutMk cId="0" sldId="214748366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1:27:54.669" v="7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17T01:27:54.669" v="7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1:27:54.669" v="7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1:27:54.669" v="7" actId="790"/>
            <ac:spMkLst>
              <pc:docMk/>
              <pc:sldMasterMk cId="0" sldId="2147483660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1:27:54.669" v="7" actId="790"/>
            <ac:spMkLst>
              <pc:docMk/>
              <pc:sldMasterMk cId="0" sldId="2147483660"/>
              <pc:sldLayoutMk cId="0" sldId="21474836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1:27:54.669" v="7" actId="790"/>
            <ac:spMkLst>
              <pc:docMk/>
              <pc:sldMasterMk cId="0" sldId="2147483660"/>
              <pc:sldLayoutMk cId="0" sldId="2147483663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1:27:54.669" v="7" actId="790"/>
            <ac:spMkLst>
              <pc:docMk/>
              <pc:sldMasterMk cId="0" sldId="2147483660"/>
              <pc:sldLayoutMk cId="0" sldId="2147483663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7T01:27:54.669" v="7" actId="790"/>
            <ac:spMkLst>
              <pc:docMk/>
              <pc:sldMasterMk cId="0" sldId="2147483660"/>
              <pc:sldLayoutMk cId="0" sldId="2147483663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7T01:27:54.669" v="7" actId="790"/>
            <ac:spMkLst>
              <pc:docMk/>
              <pc:sldMasterMk cId="0" sldId="2147483660"/>
              <pc:sldLayoutMk cId="0" sldId="2147483663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1:28:00.685" v="8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17T01:28:00.685" v="8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1:28:00.685" v="8" actId="790"/>
            <ac:spMkLst>
              <pc:docMk/>
              <pc:sldMasterMk cId="0" sldId="2147483660"/>
              <pc:sldLayoutMk cId="0" sldId="2147483664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1:28:00.685" v="8" actId="790"/>
            <ac:spMkLst>
              <pc:docMk/>
              <pc:sldMasterMk cId="0" sldId="2147483660"/>
              <pc:sldLayoutMk cId="0" sldId="2147483664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1:28:00.685" v="8" actId="790"/>
            <ac:spMkLst>
              <pc:docMk/>
              <pc:sldMasterMk cId="0" sldId="2147483660"/>
              <pc:sldLayoutMk cId="0" sldId="2147483664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7T01:28:00.685" v="8" actId="790"/>
            <ac:spMkLst>
              <pc:docMk/>
              <pc:sldMasterMk cId="0" sldId="2147483660"/>
              <pc:sldLayoutMk cId="0" sldId="2147483664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7T01:28:00.685" v="8" actId="790"/>
            <ac:spMkLst>
              <pc:docMk/>
              <pc:sldMasterMk cId="0" sldId="2147483660"/>
              <pc:sldLayoutMk cId="0" sldId="2147483664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1:28:08.419" v="9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17T01:28:08.419" v="9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1:28:08.419" v="9" actId="790"/>
            <ac:spMkLst>
              <pc:docMk/>
              <pc:sldMasterMk cId="0" sldId="2147483660"/>
              <pc:sldLayoutMk cId="0" sldId="2147483665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7T01:28:08.419" v="9" actId="790"/>
            <ac:spMkLst>
              <pc:docMk/>
              <pc:sldMasterMk cId="0" sldId="2147483660"/>
              <pc:sldLayoutMk cId="0" sldId="2147483665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7T01:28:08.419" v="9" actId="790"/>
            <ac:spMkLst>
              <pc:docMk/>
              <pc:sldMasterMk cId="0" sldId="2147483660"/>
              <pc:sldLayoutMk cId="0" sldId="2147483665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7T01:28:08.419" v="9" actId="790"/>
            <ac:spMkLst>
              <pc:docMk/>
              <pc:sldMasterMk cId="0" sldId="2147483660"/>
              <pc:sldLayoutMk cId="0" sldId="2147483665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7T01:28:08.419" v="9" actId="790"/>
            <ac:spMkLst>
              <pc:docMk/>
              <pc:sldMasterMk cId="0" sldId="2147483660"/>
              <pc:sldLayoutMk cId="0" sldId="2147483665"/>
              <ac:spMk id="14" creationId="{00000000-0000-0000-0000-000000000000}"/>
            </ac:spMkLst>
          </pc:spChg>
          <pc:spChg chg="mod">
            <ac:chgData name="Fake Test User" userId="SID-0" providerId="Test" clId="FakeClientId" dt="2021-08-17T01:28:08.419" v="9" actId="790"/>
            <ac:spMkLst>
              <pc:docMk/>
              <pc:sldMasterMk cId="0" sldId="2147483660"/>
              <pc:sldLayoutMk cId="0" sldId="2147483665"/>
              <ac:spMk id="15" creationId="{00000000-0000-0000-0000-000000000000}"/>
            </ac:spMkLst>
          </pc:spChg>
          <pc:spChg chg="mod">
            <ac:chgData name="Fake Test User" userId="SID-0" providerId="Test" clId="FakeClientId" dt="2021-08-17T01:28:08.419" v="9" actId="790"/>
            <ac:spMkLst>
              <pc:docMk/>
              <pc:sldMasterMk cId="0" sldId="2147483660"/>
              <pc:sldLayoutMk cId="0" sldId="2147483665"/>
              <ac:spMk id="1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1:28:22.153" v="10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17T01:28:22.153" v="10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1:28:22.153" v="10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1:28:22.153" v="10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1:28:22.153" v="10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1:28:26.997" v="11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17T01:28:26.997" v="11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1:28:26.997" v="11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1:28:26.997" v="11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1:28:33.169" v="12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17T01:28:33.169" v="12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1:28:33.169" v="12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1:28:33.169" v="12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1:28:33.169" v="12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1:28:33.169" v="12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1:28:33.169" v="12" actId="790"/>
            <ac:spMkLst>
              <pc:docMk/>
              <pc:sldMasterMk cId="0" sldId="2147483660"/>
              <pc:sldLayoutMk cId="0" sldId="2147483668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1:28:45.763" v="13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17T01:28:45.763" v="13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1:28:45.763" v="13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1:28:45.763" v="13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1:28:45.763" v="13" actId="790"/>
            <ac:spMkLst>
              <pc:docMk/>
              <pc:sldMasterMk cId="0" sldId="2147483660"/>
              <pc:sldLayoutMk cId="0" sldId="2147483669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1:28:45.763" v="13" actId="790"/>
            <ac:spMkLst>
              <pc:docMk/>
              <pc:sldMasterMk cId="0" sldId="2147483660"/>
              <pc:sldLayoutMk cId="0" sldId="2147483669"/>
              <ac:spMk id="9" creationId="{00000000-0000-0000-0000-000000000000}"/>
            </ac:spMkLst>
          </pc:spChg>
          <pc:spChg chg="mod">
            <ac:chgData name="Fake Test User" userId="SID-0" providerId="Test" clId="FakeClientId" dt="2021-08-17T01:28:45.763" v="13" actId="790"/>
            <ac:spMkLst>
              <pc:docMk/>
              <pc:sldMasterMk cId="0" sldId="2147483660"/>
              <pc:sldLayoutMk cId="0" sldId="2147483669"/>
              <ac:spMk id="10" creationId="{00000000-0000-0000-0000-000000000000}"/>
            </ac:spMkLst>
          </pc:spChg>
          <pc:spChg chg="mod">
            <ac:chgData name="Fake Test User" userId="SID-0" providerId="Test" clId="FakeClientId" dt="2021-08-17T01:28:45.763" v="13" actId="790"/>
            <ac:spMkLst>
              <pc:docMk/>
              <pc:sldMasterMk cId="0" sldId="2147483660"/>
              <pc:sldLayoutMk cId="0" sldId="2147483669"/>
              <ac:spMk id="11" creationId="{00000000-0000-0000-0000-000000000000}"/>
            </ac:spMkLst>
          </pc:spChg>
          <pc:spChg chg="mod">
            <ac:chgData name="Fake Test User" userId="SID-0" providerId="Test" clId="FakeClientId" dt="2021-08-17T01:28:45.763" v="13" actId="790"/>
            <ac:spMkLst>
              <pc:docMk/>
              <pc:sldMasterMk cId="0" sldId="2147483660"/>
              <pc:sldLayoutMk cId="0" sldId="2147483669"/>
              <ac:spMk id="12" creationId="{00000000-0000-0000-0000-000000000000}"/>
            </ac:spMkLst>
          </pc:spChg>
          <pc:spChg chg="mod">
            <ac:chgData name="Fake Test User" userId="SID-0" providerId="Test" clId="FakeClientId" dt="2021-08-17T01:28:45.763" v="13" actId="790"/>
            <ac:spMkLst>
              <pc:docMk/>
              <pc:sldMasterMk cId="0" sldId="2147483660"/>
              <pc:sldLayoutMk cId="0" sldId="2147483669"/>
              <ac:spMk id="13" creationId="{00000000-0000-0000-0000-000000000000}"/>
            </ac:spMkLst>
          </pc:spChg>
          <pc:spChg chg="mod">
            <ac:chgData name="Fake Test User" userId="SID-0" providerId="Test" clId="FakeClientId" dt="2021-08-17T01:28:45.763" v="13" actId="790"/>
            <ac:spMkLst>
              <pc:docMk/>
              <pc:sldMasterMk cId="0" sldId="2147483660"/>
              <pc:sldLayoutMk cId="0" sldId="2147483669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1:28:50.653" v="14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17T01:28:50.653" v="14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1:28:50.653" v="14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1:28:50.653" v="14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1:28:50.653" v="14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1:28:50.653" v="14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17T01:28:55.997" v="15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17T01:28:55.997" v="15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17T01:28:55.997" v="15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17T01:28:55.997" v="15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17T01:28:55.997" v="15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17T01:28:55.997" v="15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  <pc:spChg chg="mod">
            <ac:chgData name="Fake Test User" userId="SID-0" providerId="Test" clId="FakeClientId" dt="2021-08-17T01:28:55.997" v="15" actId="790"/>
            <ac:spMkLst>
              <pc:docMk/>
              <pc:sldMasterMk cId="0" sldId="2147483660"/>
              <pc:sldLayoutMk cId="0" sldId="2147483671"/>
              <ac:spMk id="7" creationId="{00000000-0000-0000-0000-000000000000}"/>
            </ac:spMkLst>
          </pc:spChg>
          <pc:spChg chg="mod">
            <ac:chgData name="Fake Test User" userId="SID-0" providerId="Test" clId="FakeClientId" dt="2021-08-17T01:28:55.997" v="15" actId="790"/>
            <ac:spMkLst>
              <pc:docMk/>
              <pc:sldMasterMk cId="0" sldId="2147483660"/>
              <pc:sldLayoutMk cId="0" sldId="2147483671"/>
              <ac:spMk id="8" creationId="{00000000-0000-0000-0000-000000000000}"/>
            </ac:spMkLst>
          </pc:spChg>
          <pc:spChg chg="mod">
            <ac:chgData name="Fake Test User" userId="SID-0" providerId="Test" clId="FakeClientId" dt="2021-08-17T01:28:55.997" v="15" actId="790"/>
            <ac:spMkLst>
              <pc:docMk/>
              <pc:sldMasterMk cId="0" sldId="2147483660"/>
              <pc:sldLayoutMk cId="0" sldId="2147483671"/>
              <ac:spMk id="9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9BE23B5C-E720-42B4-B368-2603BFA717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55E9751-42D1-41A8-BCDD-2F8EA62F56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7474F-0A2D-4E05-8EE1-55EC3E7E0D4D}" type="datetime1">
              <a:rPr lang="pt-BR" smtClean="0"/>
              <a:t>17/08/2021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EBDD663-2F81-4750-A964-995155B9A20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7B308FA-8867-40E6-9FA3-EB60D8F3E93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06FF0-BBA8-4A5F-BDA1-4327AC558C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72196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9CE88-7458-4754-AADD-B6D93BCD088F}" type="datetime1">
              <a:rPr lang="pt-BR" smtClean="0"/>
              <a:pPr/>
              <a:t>17/08/2021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 eaLnBrk="1" latinLnBrk="0" hangingPunct="1"/>
            <a:r>
              <a:rPr lang="pt-BR" noProof="0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CC443-C424-48F1-AE46-7CB1685AF6E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39380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ECC443-C424-48F1-AE46-7CB1685AF6E3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5477348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  <a:endParaRPr kumimoji="0" lang="pt-BR" noProof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pt-BR" noProof="0"/>
              <a:t>Clique para editar o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15EC8F59-935B-4F3C-A48E-7165614C54B0}" type="datetime1">
              <a:rPr lang="pt-BR" noProof="0" smtClean="0"/>
              <a:t>17/08/2021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F0C94032-CD4C-4C25-B0C2-CEC720522D92}" type="slidenum">
              <a:rPr kumimoji="0" lang="pt-BR" noProof="0" smtClean="0"/>
              <a:pPr rtl="0" eaLnBrk="1" latinLnBrk="0" hangingPunct="1"/>
              <a:t>‹nº›</a:t>
            </a:fld>
            <a:endParaRPr kumimoji="0" lang="pt-B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noProof="0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noProof="0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noProof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rtlCol="0" anchor="b"/>
          <a:lstStyle>
            <a:lvl1pPr>
              <a:defRPr cap="all" baseline="0"/>
            </a:lvl1pPr>
          </a:lstStyle>
          <a:p>
            <a:pPr rtl="0"/>
            <a:r>
              <a:rPr lang="pt-BR" noProof="0"/>
              <a:t>Clique para editar o título Mestre</a:t>
            </a:r>
            <a:endParaRPr kumimoji="0" lang="pt-BR" noProof="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noProof="0"/>
              <a:t>Clique para editar o estilo do subtítulo Mestre</a:t>
            </a:r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 rtlCol="0"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rtl="0" eaLnBrk="1" latinLnBrk="0" hangingPunct="1"/>
            <a:fld id="{3DB12C2A-9B81-4FB4-86FB-F7C3DF5A3F3C}" type="datetime1">
              <a:rPr lang="pt-BR" noProof="0" smtClean="0"/>
              <a:t>17/08/2021</a:t>
            </a:fld>
            <a:endParaRPr lang="pt-BR" sz="2000" noProof="0">
              <a:solidFill>
                <a:srgbClr val="FFFFFF"/>
              </a:solidFill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 rtlCol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rtl="0" eaLnBrk="1" latinLnBrk="0" hangingPunct="1"/>
            <a:endParaRPr kumimoji="0" lang="pt-BR" noProof="0">
              <a:solidFill>
                <a:schemeClr val="tx2"/>
              </a:solidFill>
            </a:endParaRPr>
          </a:p>
        </p:txBody>
      </p:sp>
      <p:sp>
        <p:nvSpPr>
          <p:cNvPr id="29" name="Espaço Reservado para o Número do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 eaLnBrk="1" latinLnBrk="0" hangingPunct="1"/>
            <a:fld id="{F0C94032-CD4C-4C25-B0C2-CEC720522D92}" type="slidenum">
              <a:rPr kumimoji="0" lang="pt-BR" noProof="0" smtClean="0"/>
              <a:pPr rtl="0" eaLnBrk="1" latinLnBrk="0" hangingPunct="1"/>
              <a:t>‹nº›</a:t>
            </a:fld>
            <a:endParaRPr kumimoji="0" lang="pt-BR" noProof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553200" y="609600"/>
            <a:ext cx="2057400" cy="5516563"/>
          </a:xfrm>
        </p:spPr>
        <p:txBody>
          <a:bodyPr vert="eaVert" rtlCol="0"/>
          <a:lstStyle/>
          <a:p>
            <a:pPr rtl="0"/>
            <a:r>
              <a:rPr lang="pt-BR" noProof="0"/>
              <a:t>Clique para editar o estilo de título Mestre</a:t>
            </a:r>
            <a:endParaRPr kumimoji="0" lang="pt-BR" noProof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609600"/>
            <a:ext cx="5562600" cy="5516564"/>
          </a:xfrm>
        </p:spPr>
        <p:txBody>
          <a:bodyPr vert="eaVert" rtlCol="0"/>
          <a:lstStyle/>
          <a:p>
            <a:pPr lvl="0" rtl="0" eaLnBrk="1" latinLnBrk="0" hangingPunct="1"/>
            <a:r>
              <a:rPr lang="pt-BR" noProof="0"/>
              <a:t>Clique para editar o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 rtlCol="0"/>
          <a:lstStyle/>
          <a:p>
            <a:pPr rtl="0" eaLnBrk="1" latinLnBrk="0" hangingPunct="1"/>
            <a:fld id="{4F3A3575-1EE8-4609-A63C-2CC9E90745C5}" type="datetime1">
              <a:rPr lang="pt-BR" noProof="0" smtClean="0"/>
              <a:t>17/08/2021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 rtlCol="0"/>
          <a:lstStyle/>
          <a:p>
            <a:pPr rtl="0"/>
            <a:endParaRPr kumimoji="0" lang="pt-BR" noProof="0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noProof="0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noProof="0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 rtlCol="0"/>
          <a:lstStyle/>
          <a:p>
            <a:pPr rtl="0" eaLnBrk="1" latinLnBrk="0" hangingPunct="1"/>
            <a:fld id="{F0C94032-CD4C-4C25-B0C2-CEC720522D92}" type="slidenum">
              <a:rPr kumimoji="0" lang="pt-BR" noProof="0" smtClean="0"/>
              <a:pPr rtl="0" eaLnBrk="1" latinLnBrk="0" hangingPunct="1"/>
              <a:t>‹nº›</a:t>
            </a:fld>
            <a:endParaRPr kumimoji="0" lang="pt-BR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12648" y="228600"/>
            <a:ext cx="8153400" cy="990600"/>
          </a:xfrm>
        </p:spPr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  <a:endParaRPr kumimoji="0" lang="pt-BR" noProof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DFF63C58-9465-4FC7-BE6C-FA38F3517A60}" type="datetime1">
              <a:rPr lang="pt-BR" noProof="0" smtClean="0"/>
              <a:t>17/08/2021</a:t>
            </a:fld>
            <a:endParaRPr lang="pt-BR" noProof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BR" noProof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 eaLnBrk="1" latinLnBrk="0" hangingPunct="1"/>
            <a:fld id="{F0C94032-CD4C-4C25-B0C2-CEC720522D92}" type="slidenum">
              <a:rPr kumimoji="0" lang="pt-BR" noProof="0" smtClean="0"/>
              <a:pPr rtl="0" eaLnBrk="1" latinLnBrk="0" hangingPunct="1"/>
              <a:t>‹nº›</a:t>
            </a:fld>
            <a:endParaRPr kumimoji="0" lang="pt-BR" noProof="0">
              <a:solidFill>
                <a:srgbClr val="FFFFFF"/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 hasCustomPrompt="1"/>
          </p:nvPr>
        </p:nvSpPr>
        <p:spPr>
          <a:xfrm>
            <a:off x="612648" y="1600200"/>
            <a:ext cx="8153400" cy="4495800"/>
          </a:xfrm>
        </p:spPr>
        <p:txBody>
          <a:bodyPr rtlCol="0"/>
          <a:lstStyle/>
          <a:p>
            <a:pPr lvl="0" rtl="0" eaLnBrk="1" latinLnBrk="0" hangingPunct="1"/>
            <a:r>
              <a:rPr lang="pt-BR" noProof="0"/>
              <a:t>Clique para editar o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371600" y="2743200"/>
            <a:ext cx="7123113" cy="1673225"/>
          </a:xfrm>
        </p:spPr>
        <p:txBody>
          <a:bodyPr rtlCol="0"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pt-BR" noProof="0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noProof="0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noProof="0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noProof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371600" y="1600200"/>
            <a:ext cx="7620000" cy="990600"/>
          </a:xfrm>
        </p:spPr>
        <p:txBody>
          <a:bodyPr rtlCol="0"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  <a:endParaRPr kumimoji="0" lang="pt-BR" noProof="0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AF81A0CA-E6DF-4345-B47D-FF3460059BE9}" type="datetime1">
              <a:rPr lang="pt-BR" noProof="0" smtClean="0"/>
              <a:t>17/08/2021</a:t>
            </a:fld>
            <a:endParaRPr lang="pt-BR" noProof="0"/>
          </a:p>
        </p:txBody>
      </p:sp>
      <p:sp>
        <p:nvSpPr>
          <p:cNvPr id="13" name="Espaço Reservado para o Número do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 rtlCol="0"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rtl="0" eaLnBrk="1" latinLnBrk="0" hangingPunct="1"/>
            <a:fld id="{F0C94032-CD4C-4C25-B0C2-CEC720522D92}" type="slidenum">
              <a:rPr kumimoji="0" lang="pt-BR" noProof="0" smtClean="0"/>
              <a:pPr algn="ctr" rtl="0" eaLnBrk="1" latinLnBrk="0" hangingPunct="1"/>
              <a:t>‹nº›</a:t>
            </a:fld>
            <a:endParaRPr kumimoji="0" lang="pt-BR" sz="2400" noProof="0">
              <a:solidFill>
                <a:srgbClr val="FFFFFF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kumimoji="0" lang="pt-BR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  <a:endParaRPr kumimoji="0" lang="pt-BR" noProof="0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 hasCustomPrompt="1"/>
          </p:nvPr>
        </p:nvSpPr>
        <p:spPr>
          <a:xfrm>
            <a:off x="609600" y="1589567"/>
            <a:ext cx="3886200" cy="4572000"/>
          </a:xfrm>
        </p:spPr>
        <p:txBody>
          <a:bodyPr rtlCol="0"/>
          <a:lstStyle/>
          <a:p>
            <a:pPr lvl="0" rtl="0" eaLnBrk="1" latinLnBrk="0" hangingPunct="1"/>
            <a:r>
              <a:rPr lang="pt-BR" noProof="0"/>
              <a:t>Clique para editar o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 hasCustomPrompt="1"/>
          </p:nvPr>
        </p:nvSpPr>
        <p:spPr>
          <a:xfrm>
            <a:off x="4844901" y="1589567"/>
            <a:ext cx="3886200" cy="4572000"/>
          </a:xfrm>
        </p:spPr>
        <p:txBody>
          <a:bodyPr rtlCol="0"/>
          <a:lstStyle/>
          <a:p>
            <a:pPr lvl="0" rtl="0" eaLnBrk="1" latinLnBrk="0" hangingPunct="1"/>
            <a:r>
              <a:rPr lang="pt-BR" noProof="0"/>
              <a:t>Clique para editar o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rtl="0" eaLnBrk="1" latinLnBrk="0" hangingPunct="1"/>
            <a:fld id="{A6E308AC-87D6-4C27-9E3C-01F693769189}" type="datetime1">
              <a:rPr lang="pt-BR" noProof="0" smtClean="0"/>
              <a:t>17/08/2021</a:t>
            </a:fld>
            <a:endParaRPr lang="pt-BR" noProof="0"/>
          </a:p>
        </p:txBody>
      </p:sp>
      <p:sp>
        <p:nvSpPr>
          <p:cNvPr id="10" name="Espaço Reservado para o Número do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rtl="0" eaLnBrk="1" latinLnBrk="0" hangingPunct="1"/>
            <a:fld id="{F0C94032-CD4C-4C25-B0C2-CEC720522D92}" type="slidenum">
              <a:rPr kumimoji="0" lang="pt-BR" noProof="0" smtClean="0"/>
              <a:pPr algn="ctr" rtl="0" eaLnBrk="1" latinLnBrk="0" hangingPunct="1"/>
              <a:t>‹nº›</a:t>
            </a:fld>
            <a:endParaRPr kumimoji="0" lang="pt-BR" noProof="0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endParaRPr kumimoji="0" lang="pt-BR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533400" y="273050"/>
            <a:ext cx="8153400" cy="869950"/>
          </a:xfrm>
        </p:spPr>
        <p:txBody>
          <a:bodyPr rtlCol="0" anchor="ctr"/>
          <a:lstStyle>
            <a:lvl1pPr>
              <a:defRPr/>
            </a:lvl1pPr>
          </a:lstStyle>
          <a:p>
            <a:pPr rtl="0"/>
            <a:r>
              <a:rPr lang="pt-BR" noProof="0"/>
              <a:t>Clique para editar o estilo de título Mestre</a:t>
            </a:r>
            <a:endParaRPr kumimoji="0" lang="pt-BR" noProof="0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 hasCustomPrompt="1"/>
          </p:nvPr>
        </p:nvSpPr>
        <p:spPr>
          <a:xfrm>
            <a:off x="609600" y="2438400"/>
            <a:ext cx="3886200" cy="3581400"/>
          </a:xfrm>
        </p:spPr>
        <p:txBody>
          <a:bodyPr rtlCol="0"/>
          <a:lstStyle/>
          <a:p>
            <a:pPr lvl="0" rtl="0" eaLnBrk="1" latinLnBrk="0" hangingPunct="1"/>
            <a:r>
              <a:rPr lang="pt-BR" noProof="0"/>
              <a:t>Clique para editar o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 hasCustomPrompt="1"/>
          </p:nvPr>
        </p:nvSpPr>
        <p:spPr>
          <a:xfrm>
            <a:off x="4800600" y="2438400"/>
            <a:ext cx="3886200" cy="3581400"/>
          </a:xfrm>
        </p:spPr>
        <p:txBody>
          <a:bodyPr rtlCol="0"/>
          <a:lstStyle/>
          <a:p>
            <a:pPr lvl="0" rtl="0" eaLnBrk="1" latinLnBrk="0" hangingPunct="1"/>
            <a:r>
              <a:rPr lang="pt-BR" noProof="0"/>
              <a:t>Clique para editar o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rtl="0" eaLnBrk="1" latinLnBrk="0" hangingPunct="1"/>
            <a:fld id="{46A7B0ED-56ED-4FAD-B00E-3E671E8F0A44}" type="datetime1">
              <a:rPr lang="pt-BR" noProof="0" smtClean="0"/>
              <a:t>17/08/2021</a:t>
            </a:fld>
            <a:endParaRPr lang="pt-BR" noProof="0"/>
          </a:p>
        </p:txBody>
      </p:sp>
      <p:sp>
        <p:nvSpPr>
          <p:cNvPr id="12" name="Espaço Reservado para o Número do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rtl="0" eaLnBrk="1" latinLnBrk="0" hangingPunct="1"/>
            <a:fld id="{F0C94032-CD4C-4C25-B0C2-CEC720522D92}" type="slidenum">
              <a:rPr kumimoji="0" lang="pt-BR" noProof="0" smtClean="0"/>
              <a:pPr algn="ctr" rtl="0" eaLnBrk="1" latinLnBrk="0" hangingPunct="1"/>
              <a:t>‹nº›</a:t>
            </a:fld>
            <a:endParaRPr kumimoji="0" lang="pt-BR" noProof="0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endParaRPr kumimoji="0" lang="pt-BR" noProof="0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 hasCustomPrompt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rtl="0" eaLnBrk="1" latinLnBrk="0" hangingPunct="1"/>
            <a:r>
              <a:rPr lang="pt-BR" noProof="0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 hasCustomPrompt="1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rtl="0" eaLnBrk="1" latinLnBrk="0" hangingPunct="1"/>
            <a:r>
              <a:rPr lang="pt-BR" noProof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pt-BR" noProof="0"/>
              <a:t>Clique para editar o estilo de título Mestre</a:t>
            </a:r>
            <a:endParaRPr kumimoji="0"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1BF67B6D-C366-4AE0-A266-2CEBC9EFD5EC}" type="datetime1">
              <a:rPr lang="pt-BR" noProof="0" smtClean="0"/>
              <a:t>17/08/2021</a:t>
            </a:fld>
            <a:endParaRPr lang="pt-BR" noProof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BR" noProof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 eaLnBrk="1" latinLnBrk="0" hangingPunct="1"/>
            <a:fld id="{F0C94032-CD4C-4C25-B0C2-CEC720522D92}" type="slidenum">
              <a:rPr kumimoji="0" lang="pt-BR" noProof="0" smtClean="0"/>
              <a:pPr rtl="0" eaLnBrk="1" latinLnBrk="0" hangingPunct="1"/>
              <a:t>‹nº›</a:t>
            </a:fld>
            <a:endParaRPr kumimoji="0" lang="pt-BR" noProof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5942193-08AA-4140-8D9A-B12058BAA1D9}" type="datetime1">
              <a:rPr lang="pt-BR" noProof="0" smtClean="0"/>
              <a:t>17/08/2021</a:t>
            </a:fld>
            <a:endParaRPr lang="pt-BR" noProof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BR" noProof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 eaLnBrk="1" latinLnBrk="0" hangingPunct="1"/>
            <a:fld id="{F0C94032-CD4C-4C25-B0C2-CEC720522D92}" type="slidenum">
              <a:rPr kumimoji="0" lang="pt-BR" noProof="0" smtClean="0"/>
              <a:pPr rtl="0" eaLnBrk="1" latinLnBrk="0" hangingPunct="1"/>
              <a:t>‹nº›</a:t>
            </a:fld>
            <a:endParaRPr kumimoji="0" lang="pt-BR" noProof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09600" y="273050"/>
            <a:ext cx="8077200" cy="869950"/>
          </a:xfrm>
        </p:spPr>
        <p:txBody>
          <a:bodyPr rtlCol="0" anchor="ctr"/>
          <a:lstStyle>
            <a:lvl1pPr algn="l">
              <a:buNone/>
              <a:defRPr sz="4400" b="0"/>
            </a:lvl1pPr>
          </a:lstStyle>
          <a:p>
            <a:pPr rtl="0"/>
            <a:r>
              <a:rPr lang="pt-BR" noProof="0"/>
              <a:t>Clique para editar o estilo de título Mestre</a:t>
            </a:r>
            <a:endParaRPr kumimoji="0" lang="pt-BR" noProof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1350585-014D-49C6-8B88-E5FB575F0242}" type="datetime1">
              <a:rPr lang="pt-BR" noProof="0" smtClean="0"/>
              <a:t>17/08/2021</a:t>
            </a:fld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 eaLnBrk="1" latinLnBrk="0" hangingPunct="1"/>
            <a:fld id="{F0C94032-CD4C-4C25-B0C2-CEC720522D92}" type="slidenum">
              <a:rPr kumimoji="0" lang="pt-BR" noProof="0" smtClean="0"/>
              <a:pPr rtl="0" eaLnBrk="1" latinLnBrk="0" hangingPunct="1"/>
              <a:t>‹nº›</a:t>
            </a:fld>
            <a:endParaRPr kumimoji="0" lang="pt-BR" noProof="0">
              <a:solidFill>
                <a:srgbClr val="FFFFFF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 hasCustomPrompt="1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 rtlCol="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pt-BR" noProof="0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 hasCustomPrompt="1"/>
          </p:nvPr>
        </p:nvSpPr>
        <p:spPr>
          <a:xfrm>
            <a:off x="2362200" y="1752600"/>
            <a:ext cx="6400800" cy="4419600"/>
          </a:xfrm>
        </p:spPr>
        <p:txBody>
          <a:bodyPr rtlCol="0"/>
          <a:lstStyle/>
          <a:p>
            <a:pPr lvl="0" rtl="0" eaLnBrk="1" latinLnBrk="0" hangingPunct="1"/>
            <a:r>
              <a:rPr lang="pt-BR" noProof="0"/>
              <a:t>Clique para editar o texto Mestre</a:t>
            </a:r>
          </a:p>
          <a:p>
            <a:pPr lvl="1" rtl="0" eaLnBrk="1" latinLnBrk="0" hangingPunct="1"/>
            <a:r>
              <a:rPr lang="pt-BR" noProof="0"/>
              <a:t>Segundo nível</a:t>
            </a:r>
          </a:p>
          <a:p>
            <a:pPr lvl="2" rtl="0" eaLnBrk="1" latinLnBrk="0" hangingPunct="1"/>
            <a:r>
              <a:rPr lang="pt-BR" noProof="0"/>
              <a:t>Terceiro nível</a:t>
            </a:r>
          </a:p>
          <a:p>
            <a:pPr lvl="3" rtl="0" eaLnBrk="1" latinLnBrk="0" hangingPunct="1"/>
            <a:r>
              <a:rPr lang="pt-BR" noProof="0"/>
              <a:t>Quarto nível</a:t>
            </a:r>
          </a:p>
          <a:p>
            <a:pPr lvl="4" rtl="0" eaLnBrk="1" latinLnBrk="0" hangingPunct="1"/>
            <a:r>
              <a:rPr lang="pt-BR" noProof="0"/>
              <a:t>Quinto nível</a:t>
            </a:r>
            <a:endParaRPr kumimoji="0" lang="pt-BR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600200" y="5486400"/>
            <a:ext cx="7315200" cy="685800"/>
          </a:xfrm>
        </p:spPr>
        <p:txBody>
          <a:bodyPr rtlCol="0"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pt-BR" noProof="0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noProof="0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noProof="0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noProof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600200" y="4648200"/>
            <a:ext cx="7315200" cy="685800"/>
          </a:xfrm>
        </p:spPr>
        <p:txBody>
          <a:bodyPr rtlCol="0"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  <a:endParaRPr kumimoji="0" lang="pt-BR" noProof="0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noProof="0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rtl="0" eaLnBrk="1" latinLnBrk="0" hangingPunct="1"/>
            <a:fld id="{E9372285-E155-464A-89B0-41E528E87564}" type="datetime1">
              <a:rPr lang="pt-BR" noProof="0" smtClean="0"/>
              <a:t>17/08/2021</a:t>
            </a:fld>
            <a:endParaRPr lang="pt-BR" noProof="0"/>
          </a:p>
        </p:txBody>
      </p:sp>
      <p:sp>
        <p:nvSpPr>
          <p:cNvPr id="13" name="Espaço Reservado para o Número do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rtl="0" eaLnBrk="1" latinLnBrk="0" hangingPunct="1"/>
            <a:fld id="{F0C94032-CD4C-4C25-B0C2-CEC720522D92}" type="slidenum">
              <a:rPr kumimoji="0" lang="pt-BR" noProof="0" smtClean="0"/>
              <a:pPr algn="ctr" rtl="0" eaLnBrk="1" latinLnBrk="0" hangingPunct="1"/>
              <a:t>‹nº›</a:t>
            </a:fld>
            <a:endParaRPr kumimoji="0" lang="pt-BR" sz="2800" noProof="0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 rtl="0"/>
            <a:endParaRPr kumimoji="0" lang="pt-BR" noProof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pt-BR" noProof="0"/>
              <a:t>Clique no ícone para adicionar uma imagem</a:t>
            </a:r>
            <a:endParaRPr kumimoji="0" lang="pt-BR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pt-BR" noProof="0"/>
              <a:t>Clique para editar o estilo de título Mestre</a:t>
            </a:r>
            <a:endParaRPr kumimoji="0" lang="pt-BR" noProof="0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pt-BR" noProof="0" dirty="0"/>
              <a:t>Clique para editar o texto Mestre</a:t>
            </a:r>
          </a:p>
          <a:p>
            <a:pPr lvl="1" rtl="0" eaLnBrk="1" latinLnBrk="0" hangingPunct="1"/>
            <a:r>
              <a:rPr lang="pt-BR" noProof="0" dirty="0"/>
              <a:t>Segundo nível</a:t>
            </a:r>
          </a:p>
          <a:p>
            <a:pPr lvl="2" rtl="0" eaLnBrk="1" latinLnBrk="0" hangingPunct="1"/>
            <a:r>
              <a:rPr lang="pt-BR" noProof="0" dirty="0"/>
              <a:t>Terceiro nível</a:t>
            </a:r>
          </a:p>
          <a:p>
            <a:pPr lvl="3" rtl="0" eaLnBrk="1" latinLnBrk="0" hangingPunct="1"/>
            <a:r>
              <a:rPr lang="pt-BR" noProof="0" dirty="0"/>
              <a:t>Quarto nível</a:t>
            </a:r>
          </a:p>
          <a:p>
            <a:pPr lvl="4" rtl="0" eaLnBrk="1" latinLnBrk="0" hangingPunct="1"/>
            <a:r>
              <a:rPr lang="pt-BR" noProof="0" dirty="0"/>
              <a:t>Quinto nível</a:t>
            </a:r>
            <a:endParaRPr kumimoji="0" lang="pt-BR" noProof="0" dirty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rtl="0" eaLnBrk="1" latinLnBrk="0" hangingPunct="1"/>
            <a:fld id="{7F985555-CD41-4612-9A89-AC0B4E649A51}" type="datetime1">
              <a:rPr lang="pt-BR" noProof="0" smtClean="0"/>
              <a:t>17/08/2021</a:t>
            </a:fld>
            <a:endParaRPr lang="pt-BR" sz="1400" noProof="0" dirty="0">
              <a:solidFill>
                <a:schemeClr val="tx2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rtl="0" eaLnBrk="1" latinLnBrk="0" hangingPunct="1"/>
            <a:endParaRPr kumimoji="0" lang="pt-BR" sz="1400" noProof="0">
              <a:solidFill>
                <a:schemeClr val="tx2"/>
              </a:solidFill>
            </a:endParaRPr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noProof="0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noProof="0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pt-BR" noProof="0"/>
          </a:p>
        </p:txBody>
      </p:sp>
      <p:sp>
        <p:nvSpPr>
          <p:cNvPr id="23" name="Espaço Reservado para o Número do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rtlCol="0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rtl="0" eaLnBrk="1" latinLnBrk="0" hangingPunct="1"/>
            <a:fld id="{F0C94032-CD4C-4C25-B0C2-CEC720522D92}" type="slidenum">
              <a:rPr kumimoji="0" lang="pt-BR" noProof="0" smtClean="0"/>
              <a:pPr algn="ctr" rtl="0" eaLnBrk="1" latinLnBrk="0" hangingPunct="1"/>
              <a:t>‹nº›</a:t>
            </a:fld>
            <a:endParaRPr kumimoji="0" lang="pt-BR" sz="1400" b="1" noProof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654487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Mediano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Median</ap:Template>
  <ap:TotalTime>23</ap:TotalTime>
  <ap:Words>1</ap:Words>
  <ap:PresentationFormat>Apresentação na tela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ap:HeadingPairs>
  <ap:TitlesOfParts>
    <vt:vector baseType="lpstr" size="6">
      <vt:lpstr>Calibri</vt:lpstr>
      <vt:lpstr>Tw Cen MT</vt:lpstr>
      <vt:lpstr>Wingdings</vt:lpstr>
      <vt:lpstr>Wingdings 2</vt:lpstr>
      <vt:lpstr>Mediano</vt:lpstr>
      <vt:lpstr>Apresentação do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2014-09-16T21:36:28Z</dcterms:created>
  <dcterms:modified xsi:type="dcterms:W3CDTF">2021-08-17T01:37:47Z</dcterms:modified>
</cp:coreProperties>
</file>