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94" d="100"/>
          <a:sy n="94" d="100"/>
        </p:scale>
        <p:origin x="9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8F6BCBE8-30B0-4476-8762-9236B142003A}" type="datetimeFigureOut">
              <a:rPr lang="en-US" smtClean="0"/>
              <a:pPr eaLnBrk="1" latinLnBrk="0" hangingPunct="1"/>
              <a:t>9/16/2014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8F6BCBE8-30B0-4476-8762-9236B142003A}" type="datetimeFigureOut">
              <a:rPr lang="en-US" smtClean="0"/>
              <a:pPr eaLnBrk="1" latinLnBrk="0" hangingPunct="1"/>
              <a:t>9/16/2014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8F6BCBE8-30B0-4476-8762-9236B142003A}" type="datetimeFigureOut">
              <a:rPr lang="en-US" smtClean="0"/>
              <a:pPr eaLnBrk="1" latinLnBrk="0" hangingPunct="1"/>
              <a:t>9/16/2014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8F6BCBE8-30B0-4476-8762-9236B142003A}" type="datetimeFigureOut">
              <a:rPr lang="en-US" smtClean="0"/>
              <a:pPr eaLnBrk="1" latinLnBrk="0" hangingPunct="1"/>
              <a:t>9/16/2014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8F6BCBE8-30B0-4476-8762-9236B142003A}" type="datetimeFigureOut">
              <a:rPr lang="en-US" smtClean="0"/>
              <a:pPr eaLnBrk="1" latinLnBrk="0" hangingPunct="1"/>
              <a:t>9/16/2014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8F6BCBE8-30B0-4476-8762-9236B142003A}" type="datetimeFigureOut">
              <a:rPr lang="en-US" smtClean="0"/>
              <a:pPr eaLnBrk="1" latinLnBrk="0" hangingPunct="1"/>
              <a:t>9/16/2014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8F6BCBE8-30B0-4476-8762-9236B142003A}" type="datetimeFigureOut">
              <a:rPr lang="en-US" smtClean="0"/>
              <a:pPr eaLnBrk="1" latinLnBrk="0" hangingPunct="1"/>
              <a:t>9/16/2014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8F6BCBE8-30B0-4476-8762-9236B142003A}" type="datetimeFigureOut">
              <a:rPr lang="en-US" smtClean="0"/>
              <a:pPr eaLnBrk="1" latinLnBrk="0" hangingPunct="1"/>
              <a:t>9/16/2014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8F6BCBE8-30B0-4476-8762-9236B142003A}" type="datetimeFigureOut">
              <a:rPr lang="en-US" smtClean="0"/>
              <a:pPr eaLnBrk="1" latinLnBrk="0" hangingPunct="1"/>
              <a:t>9/16/2014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8F6BCBE8-30B0-4476-8762-9236B142003A}" type="datetimeFigureOut">
              <a:rPr lang="en-US" smtClean="0"/>
              <a:pPr eaLnBrk="1" latinLnBrk="0" hangingPunct="1"/>
              <a:t>9/16/2014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pPr eaLnBrk="1" latinLnBrk="0" hangingPunct="1"/>
            <a:fld id="{8F6BCBE8-30B0-4476-8762-9236B142003A}" type="datetimeFigureOut">
              <a:rPr lang="en-US" smtClean="0"/>
              <a:pPr eaLnBrk="1" latinLnBrk="0" hangingPunct="1"/>
              <a:t>9/16/2014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eaLnBrk="1" latinLnBrk="0" hangingPunct="1"/>
            <a:fld id="{8F6BCBE8-30B0-4476-8762-9236B142003A}" type="datetimeFigureOut">
              <a:rPr lang="en-US" smtClean="0"/>
              <a:pPr eaLnBrk="1" latinLnBrk="0" hangingPunct="1"/>
              <a:t>9/16/2014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1953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Consolas</vt:lpstr>
      <vt:lpstr>Corbel</vt:lpstr>
      <vt:lpstr>Wingdings</vt:lpstr>
      <vt:lpstr>Wingdings 2</vt:lpstr>
      <vt:lpstr>Wingdings 3</vt:lpstr>
      <vt:lpstr>Metro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revision>1</cp:revision>
  <dcterms:created xsi:type="dcterms:W3CDTF">2014-09-16T21:36:45Z</dcterms:created>
  <dcterms:modified xsi:type="dcterms:W3CDTF">2014-09-16T21:37:00Z</dcterms:modified>
</cp:coreProperties>
</file>