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18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2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08:19:14.251" v="18" actId="790"/>
      <pc:docMkLst>
        <pc:docMk/>
      </pc:docMkLst>
      <pc:sldChg chg="modSp mod modNotes">
        <pc:chgData name="Fake Test User" userId="SID-0" providerId="Test" clId="FakeClientId" dt="2021-07-28T08:18:02.204" v="4" actId="790"/>
        <pc:sldMkLst>
          <pc:docMk/>
          <pc:sldMk cId="871298991" sldId="256"/>
        </pc:sldMkLst>
        <pc:spChg chg="mod">
          <ac:chgData name="Fake Test User" userId="SID-0" providerId="Test" clId="FakeClientId" dt="2021-07-28T08:17:56.501" v="3" actId="790"/>
          <ac:spMkLst>
            <pc:docMk/>
            <pc:sldMk cId="871298991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8:17:56.501" v="3" actId="790"/>
          <ac:spMkLst>
            <pc:docMk/>
            <pc:sldMk cId="871298991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8:19:04.923" v="16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7-28T08:18:10.641" v="5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8T08:18:10.641" v="5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7-28T08:18:10.641" v="5" actId="790"/>
          <ac:spMkLst>
            <pc:docMk/>
            <pc:sldMasterMk cId="0" sldId="2147483660"/>
            <ac:spMk id="10" creationId="{00000000-0000-0000-0000-000000000000}"/>
          </ac:spMkLst>
        </pc:spChg>
        <pc:spChg chg="mod">
          <ac:chgData name="Fake Test User" userId="SID-0" providerId="Test" clId="FakeClientId" dt="2021-07-28T08:18:10.641" v="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7-28T08:18:10.641" v="5" actId="790"/>
          <ac:spMkLst>
            <pc:docMk/>
            <pc:sldMasterMk cId="0" sldId="2147483660"/>
            <ac:spMk id="24" creationId="{00000000-0000-0000-0000-000000000000}"/>
          </ac:spMkLst>
        </pc:spChg>
        <pc:sldLayoutChg chg="modSp mod">
          <pc:chgData name="Fake Test User" userId="SID-0" providerId="Test" clId="FakeClientId" dt="2021-07-28T08:18:14.923" v="6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8T08:18:14.923" v="6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18:14.923" v="6" actId="790"/>
            <ac:spMkLst>
              <pc:docMk/>
              <pc:sldMasterMk cId="0" sldId="2147483660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8:18:14.923" v="6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08:18:14.923" v="6" actId="790"/>
            <ac:spMkLst>
              <pc:docMk/>
              <pc:sldMasterMk cId="0" sldId="2147483660"/>
              <pc:sldLayoutMk cId="0" sldId="2147483661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08:18:14.923" v="6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08:18:14.923" v="6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8:18.751" v="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8T08:18:18.751" v="7" actId="790"/>
            <ac:spMkLst>
              <pc:docMk/>
              <pc:sldMasterMk cId="0" sldId="2147483660"/>
              <pc:sldLayoutMk cId="0" sldId="2147483662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18:18.751" v="7" actId="790"/>
            <ac:spMkLst>
              <pc:docMk/>
              <pc:sldMasterMk cId="0" sldId="2147483660"/>
              <pc:sldLayoutMk cId="0" sldId="2147483662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8:18:18.751" v="7" actId="790"/>
            <ac:spMkLst>
              <pc:docMk/>
              <pc:sldMasterMk cId="0" sldId="2147483660"/>
              <pc:sldLayoutMk cId="0" sldId="2147483662"/>
              <ac:spMk id="15" creationId="{00000000-0000-0000-0000-000000000000}"/>
            </ac:spMkLst>
          </pc:spChg>
          <pc:spChg chg="mod">
            <ac:chgData name="Fake Test User" userId="SID-0" providerId="Test" clId="FakeClientId" dt="2021-07-28T08:18:18.751" v="7" actId="790"/>
            <ac:spMkLst>
              <pc:docMk/>
              <pc:sldMasterMk cId="0" sldId="2147483660"/>
              <pc:sldLayoutMk cId="0" sldId="2147483662"/>
              <ac:spMk id="16" creationId="{00000000-0000-0000-0000-000000000000}"/>
            </ac:spMkLst>
          </pc:spChg>
          <pc:spChg chg="mod">
            <ac:chgData name="Fake Test User" userId="SID-0" providerId="Test" clId="FakeClientId" dt="2021-07-28T08:18:18.751" v="7" actId="790"/>
            <ac:spMkLst>
              <pc:docMk/>
              <pc:sldMasterMk cId="0" sldId="2147483660"/>
              <pc:sldLayoutMk cId="0" sldId="2147483662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8:26.329" v="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8T08:18:26.329" v="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18:26.329" v="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18:26.329" v="8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18:26.329" v="8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18:26.329" v="8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8:30.111" v="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8T08:18:30.111" v="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18:30.111" v="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18:30.111" v="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18:30.111" v="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18:30.111" v="9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8T08:18:30.111" v="9" actId="790"/>
            <ac:spMkLst>
              <pc:docMk/>
              <pc:sldMasterMk cId="0" sldId="2147483660"/>
              <pc:sldLayoutMk cId="0" sldId="2147483664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8:34.548" v="1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8T08:18:34.548" v="1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18:34.548" v="1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18:34.548" v="1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18:34.548" v="1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18:34.548" v="1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18:34.548" v="10" actId="790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08:18:34.548" v="10" actId="790"/>
            <ac:spMkLst>
              <pc:docMk/>
              <pc:sldMasterMk cId="0" sldId="2147483660"/>
              <pc:sldLayoutMk cId="0" sldId="2147483665"/>
              <ac:spMk id="32" creationId="{00000000-0000-0000-0000-000000000000}"/>
            </ac:spMkLst>
          </pc:spChg>
          <pc:spChg chg="mod">
            <ac:chgData name="Fake Test User" userId="SID-0" providerId="Test" clId="FakeClientId" dt="2021-07-28T08:18:34.548" v="10" actId="790"/>
            <ac:spMkLst>
              <pc:docMk/>
              <pc:sldMasterMk cId="0" sldId="2147483660"/>
              <pc:sldLayoutMk cId="0" sldId="2147483665"/>
              <ac:spMk id="3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8:39.673" v="1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8T08:18:39.673" v="1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18:39.673" v="1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18:39.673" v="1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18:39.673" v="1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8:44.532" v="1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8T08:18:44.532" v="1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18:44.532" v="1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18:44.532" v="1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8:49.907" v="1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8T08:18:49.907" v="1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18:49.907" v="13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18:49.907" v="13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18:49.907" v="13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8:18:49.907" v="13" actId="790"/>
            <ac:spMkLst>
              <pc:docMk/>
              <pc:sldMasterMk cId="0" sldId="2147483660"/>
              <pc:sldLayoutMk cId="0" sldId="2147483668"/>
              <ac:spMk id="29" creationId="{00000000-0000-0000-0000-000000000000}"/>
            </ac:spMkLst>
          </pc:spChg>
          <pc:spChg chg="mod">
            <ac:chgData name="Fake Test User" userId="SID-0" providerId="Test" clId="FakeClientId" dt="2021-07-28T08:18:49.907" v="13" actId="790"/>
            <ac:spMkLst>
              <pc:docMk/>
              <pc:sldMasterMk cId="0" sldId="2147483660"/>
              <pc:sldLayoutMk cId="0" sldId="2147483668"/>
              <ac:spMk id="3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8:56.064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8T08:18:56.064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18:56.064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18:56.064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18:56.064" v="14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18:56.064" v="14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18:56.064" v="14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9:00.501" v="1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8T08:19:00.501" v="1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19:00.501" v="1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19:00.501" v="1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19:00.501" v="1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19:00.501" v="1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19:04.923" v="1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8T08:19:04.923" v="1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19:04.923" v="1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19:04.923" v="1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19:04.923" v="1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19:04.923" v="1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874E9EA-F94C-43DF-9105-76E82BE54F3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B0B4B98-04BF-4CB9-9625-AB760B0D16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120C2-5999-4BCC-896B-E119D32D743E}" type="datetimeFigureOut">
              <a:rPr lang="pt-BR" smtClean="0"/>
              <a:t>28/07/2021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B67C476-3586-428C-A9E4-1346C284C1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6A38425-79D6-476D-B9E6-E807A68780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44CFB-EE86-4E5F-A272-46DD27A08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1711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8E3FD-962F-4C5E-9D36-8DD534D7FA46}" type="datetimeFigureOut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E4A26-3F42-4AC1-8985-CA01FECAA2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632371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AE4A26-3F42-4AC1-8985-CA01FECAA2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40147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A464201-A7EE-499A-96BD-0E2DD1C420E8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 rtlCol="0"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pt-BR" noProof="0"/>
              <a:t>Clique para editar o estilo do subtítulo Mestre</a:t>
            </a:r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rtlCol="0"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pPr rtl="0"/>
            <a:r>
              <a:rPr lang="pt-BR" noProof="0"/>
              <a:t>Clique para editar o título Mestre</a:t>
            </a:r>
            <a:endParaRPr kumimoji="0" lang="pt-BR" noProof="0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B29318E-5EFF-4FEE-AD49-B6DBD2633B7A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16" name="Espaço Reservado para o Número do Slide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EB9A491-CB09-47DA-8C03-32C834E62DC3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 hasCustomPrompt="1"/>
          </p:nvPr>
        </p:nvSpPr>
        <p:spPr>
          <a:xfrm>
            <a:off x="457200" y="1524000"/>
            <a:ext cx="8229600" cy="45720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D96591BE-32F5-4570-97F0-95C8D734D51E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15" name="Espaço Reservado para o Número do Slide 14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>
            <a:lvl1pPr algn="ctr">
              <a:defRPr/>
            </a:lvl1pPr>
          </a:lstStyle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17" name="Título 16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952C747-A4B5-41ED-B927-97E5C036B983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0" y="3505200"/>
            <a:ext cx="7924800" cy="1371600"/>
          </a:xfrm>
        </p:spPr>
        <p:txBody>
          <a:bodyPr rtlCol="0"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685800" y="4958864"/>
            <a:ext cx="7924800" cy="984736"/>
          </a:xfrm>
        </p:spPr>
        <p:txBody>
          <a:bodyPr rtlCol="0"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E3D7AA4-BB4C-480B-8D6D-D10EBA610548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 hasCustomPrompt="1"/>
          </p:nvPr>
        </p:nvSpPr>
        <p:spPr>
          <a:xfrm>
            <a:off x="457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 hasCustomPrompt="1"/>
          </p:nvPr>
        </p:nvSpPr>
        <p:spPr>
          <a:xfrm>
            <a:off x="4648200" y="1524000"/>
            <a:ext cx="4059936" cy="45720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F47BEE8-4665-4298-9A67-2FF273D2CBF8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 hasCustomPrompt="1"/>
          </p:nvPr>
        </p:nvSpPr>
        <p:spPr>
          <a:xfrm>
            <a:off x="457200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 hasCustomPrompt="1"/>
          </p:nvPr>
        </p:nvSpPr>
        <p:spPr>
          <a:xfrm>
            <a:off x="4649788" y="2201896"/>
            <a:ext cx="4038600" cy="3913632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 hasCustomPrompt="1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78888A49-CC19-4600-B5DB-51F8149F8FBD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55BD331-0AFB-4900-B356-A0C92567F2BC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 hasCustomPrompt="1"/>
          </p:nvPr>
        </p:nvSpPr>
        <p:spPr>
          <a:xfrm>
            <a:off x="457200" y="457200"/>
            <a:ext cx="6248400" cy="57150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781800" y="1600200"/>
            <a:ext cx="1984248" cy="3733800"/>
          </a:xfrm>
        </p:spPr>
        <p:txBody>
          <a:bodyPr tIns="45720" bIns="45720"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 hasCustomPrompt="1"/>
          </p:nvPr>
        </p:nvSpPr>
        <p:spPr>
          <a:xfrm>
            <a:off x="6781800" y="457200"/>
            <a:ext cx="19812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 eaLnBrk="1" latinLnBrk="0" hangingPunct="1"/>
            <a:fld id="{F43AE003-DA87-415F-AEA7-245393D33698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629400" y="457200"/>
            <a:ext cx="2057400" cy="1066800"/>
          </a:xfrm>
        </p:spPr>
        <p:txBody>
          <a:bodyPr lIns="91440" tIns="91440" rtlCol="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 rtlCol="0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rtl="0"/>
            <a:r>
              <a:rPr lang="pt-BR" noProof="0"/>
              <a:t>Clique no ícone para adicionar uma imagem</a:t>
            </a:r>
            <a:endParaRPr kumimoji="0"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629400" y="1600200"/>
            <a:ext cx="2057400" cy="4419600"/>
          </a:xfrm>
        </p:spPr>
        <p:txBody>
          <a:bodyPr rtlCol="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260DC60-0471-4C44-B550-F3117C18BD3B}" type="datetime1">
              <a:rPr lang="pt-BR" noProof="0" smtClean="0"/>
              <a:t>28/07/2021</a:t>
            </a:fld>
            <a:endParaRPr lang="pt-BR" noProof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4F989B2E-D464-4445-BC43-57A5E573D85E}" type="datetime1">
              <a:rPr lang="pt-BR" noProof="0" smtClean="0"/>
              <a:t>28/07/2021</a:t>
            </a:fld>
            <a:endParaRPr lang="pt-BR" noProof="0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rtlCol="0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rtl="0"/>
            <a:endParaRPr kumimoji="0" lang="pt-BR" noProof="0"/>
          </a:p>
        </p:txBody>
      </p:sp>
      <p:sp>
        <p:nvSpPr>
          <p:cNvPr id="22" name="Espaço Reservado para o Número do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D2E57653-3E58-4892-A7ED-712530ACC680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Pape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Paper</ap:Template>
  <ap:TotalTime>2</ap:TotalTime>
  <ap:Words>1</ap:Words>
  <ap:PresentationFormat>Apresentação na tela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Papel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2014-09-16T21:38:46Z</dcterms:created>
  <dcterms:modified xsi:type="dcterms:W3CDTF">2021-07-28T08:19:37Z</dcterms:modified>
</cp:coreProperties>
</file>