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18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94" y="5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0T12:01:34.145" v="21" actId="790"/>
      <pc:docMkLst>
        <pc:docMk/>
      </pc:docMkLst>
      <pc:sldChg chg="modSp mod modNotes">
        <pc:chgData name="Fake Test User" userId="SID-0" providerId="Test" clId="FakeClientId" dt="2021-08-10T12:00:22.410" v="7" actId="790"/>
        <pc:sldMkLst>
          <pc:docMk/>
          <pc:sldMk cId="3040542470" sldId="256"/>
        </pc:sldMkLst>
        <pc:spChg chg="mod">
          <ac:chgData name="Fake Test User" userId="SID-0" providerId="Test" clId="FakeClientId" dt="2021-08-10T12:00:16.926" v="6" actId="790"/>
          <ac:spMkLst>
            <pc:docMk/>
            <pc:sldMk cId="3040542470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0T12:00:16.926" v="6" actId="790"/>
          <ac:spMkLst>
            <pc:docMk/>
            <pc:sldMk cId="3040542470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0T12:01:26.160" v="19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0T12:00:34.504" v="8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10T12:00:34.504" v="8" actId="790"/>
          <ac:spMkLst>
            <pc:docMk/>
            <pc:sldMasterMk cId="0" sldId="2147483660"/>
            <ac:spMk id="11" creationId="{00000000-0000-0000-0000-000000000000}"/>
          </ac:spMkLst>
        </pc:spChg>
        <pc:spChg chg="mod">
          <ac:chgData name="Fake Test User" userId="SID-0" providerId="Test" clId="FakeClientId" dt="2021-08-10T12:00:34.504" v="8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10T12:00:34.504" v="8" actId="790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Fake Test User" userId="SID-0" providerId="Test" clId="FakeClientId" dt="2021-08-10T12:00:34.504" v="8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10T12:00:34.504" v="8" actId="790"/>
          <ac:spMkLst>
            <pc:docMk/>
            <pc:sldMasterMk cId="0" sldId="2147483660"/>
            <ac:spMk id="23" creationId="{00000000-0000-0000-0000-000000000000}"/>
          </ac:spMkLst>
        </pc:spChg>
        <pc:sldLayoutChg chg="modSp mod">
          <pc:chgData name="Fake Test User" userId="SID-0" providerId="Test" clId="FakeClientId" dt="2021-08-10T12:00:37.785" v="9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0T12:00:37.785" v="9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12:00:37.785" v="9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12:00:37.785" v="9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12:00:37.785" v="9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0T12:00:37.785" v="9" actId="790"/>
            <ac:spMkLst>
              <pc:docMk/>
              <pc:sldMasterMk cId="0" sldId="2147483660"/>
              <pc:sldLayoutMk cId="0" sldId="2147483661"/>
              <ac:spMk id="28" creationId="{00000000-0000-0000-0000-000000000000}"/>
            </ac:spMkLst>
          </pc:spChg>
          <pc:spChg chg="mod">
            <ac:chgData name="Fake Test User" userId="SID-0" providerId="Test" clId="FakeClientId" dt="2021-08-10T12:00:37.785" v="9" actId="790"/>
            <ac:spMkLst>
              <pc:docMk/>
              <pc:sldMasterMk cId="0" sldId="2147483660"/>
              <pc:sldLayoutMk cId="0" sldId="2147483661"/>
              <ac:spMk id="2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2:00:40.910" v="10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0T12:00:40.910" v="10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2:00:40.910" v="10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2:00:40.910" v="10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2:00:40.910" v="10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2:00:40.910" v="10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2:00:46.582" v="11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0T12:00:46.582" v="11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2:00:46.582" v="11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2:00:46.582" v="11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2:00:46.582" v="11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2:00:46.582" v="11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12:00:46.582" v="11" actId="790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12:00:46.582" v="11" actId="790"/>
            <ac:spMkLst>
              <pc:docMk/>
              <pc:sldMasterMk cId="0" sldId="2147483660"/>
              <pc:sldLayoutMk cId="0" sldId="214748366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2:00:50.254" v="12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0T12:00:50.254" v="12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2:00:50.254" v="12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2:00:50.254" v="12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2:00:50.254" v="12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2:00:50.254" v="12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12:00:50.254" v="12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2:00:55.707" v="13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0T12:00:55.707" v="13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2:00:55.707" v="13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2:00:55.707" v="13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2:00:55.707" v="13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2:00:55.707" v="13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12:00:55.707" v="13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12:00:55.707" v="13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12:00:55.707" v="13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2:01:01.738" v="14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0T12:01:01.738" v="14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2:01:01.738" v="14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2:01:01.738" v="14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2:01:01.738" v="14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2:01:07.691" v="15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0T12:01:07.691" v="15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2:01:07.691" v="15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2:01:07.691" v="15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2:01:12.129" v="16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0T12:01:12.129" v="16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2:01:12.129" v="16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2:01:12.129" v="16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2:01:12.129" v="16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2:01:12.129" v="16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12:01:12.129" v="16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2:01:16.457" v="17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0T12:01:16.457" v="17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2:01:16.457" v="17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2:01:16.457" v="17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2:01:16.457" v="17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2:01:16.457" v="17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12:01:16.457" v="17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2:01:21.191" v="18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10T12:01:21.191" v="18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2:01:21.191" v="18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2:01:21.191" v="18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2:01:21.191" v="18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2:01:21.191" v="18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2:01:26.160" v="19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0T12:01:26.160" v="19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2:01:26.160" v="19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2:01:26.160" v="19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2:01:26.160" v="19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2:01:26.160" v="19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1BA57A33-AADA-4BE6-BBA5-0A62B3DB2E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90E5641-C0D0-4BE1-A1B8-FCCA33EA32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EAB8C-CD16-4E4D-B47E-57E11BD7EBA2}" type="datetimeFigureOut">
              <a:rPr lang="pt-BR" smtClean="0"/>
              <a:t>10/08/2021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FCEC135-AAA7-40F0-9C54-9A84ED4FC3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92CBE76-E056-4247-B9F7-F7A2291B36A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18544E-428D-4D20-910C-C08F5908F8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80719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B22433-A36A-4F2C-8534-4E7B74451822}" type="datetimeFigureOut">
              <a:rPr lang="pt-BR" noProof="0" smtClean="0"/>
              <a:t>10/08/2021</a:t>
            </a:fld>
            <a:endParaRPr lang="pt-BR" noProof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noProof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3598A-ECB9-4482-BA7F-5C7B02227ED6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4284707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33598A-ECB9-4482-BA7F-5C7B02227ED6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9079092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  <a:endParaRPr kumimoji="0" lang="pt-BR" noProof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pt-BR" noProof="0"/>
              <a:t>Clique para editar o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33C03C-5F14-4DF0-BFFD-C9D3CDD13973}" type="datetime1">
              <a:rPr lang="pt-BR" noProof="0" smtClean="0"/>
              <a:t>10/08/2021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DCDF73-85D2-4237-9B32-053DBDB0C312}" type="slidenum">
              <a:rPr kumimoji="0" lang="pt-BR" noProof="0" smtClean="0"/>
              <a:t>‹nº›</a:t>
            </a:fld>
            <a:endParaRPr kumimoji="0" lang="pt-B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ângulo isósceles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noProof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rtlCol="0" anchor="b">
            <a:normAutofit/>
          </a:bodyPr>
          <a:lstStyle>
            <a:lvl1pPr algn="r">
              <a:defRPr sz="4400"/>
            </a:lvl1pPr>
          </a:lstStyle>
          <a:p>
            <a:pPr rtl="0"/>
            <a:r>
              <a:rPr lang="pt-BR" noProof="0"/>
              <a:t>Clique para editar o título Mestre</a:t>
            </a:r>
            <a:endParaRPr kumimoji="0" lang="pt-BR" noProof="0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 rtlCol="0"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pt-BR" noProof="0"/>
              <a:t>Clique para editar o estilo do subtítulo Mestre</a:t>
            </a:r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rtlCol="0" anchor="t"/>
          <a:lstStyle>
            <a:lvl1pPr algn="r">
              <a:defRPr sz="1000"/>
            </a:lvl1pPr>
          </a:lstStyle>
          <a:p>
            <a:pPr rtl="0"/>
            <a:fld id="{F17899D3-E4F5-4C57-8178-8CA17E8C2DF1}" type="datetime1">
              <a:rPr lang="pt-BR" noProof="0" smtClean="0"/>
              <a:t>10/08/2021</a:t>
            </a:fld>
            <a:endParaRPr lang="pt-BR" noProof="0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rtlCol="0" anchor="b"/>
          <a:lstStyle>
            <a:lvl1pPr algn="r">
              <a:defRPr sz="1100"/>
            </a:lvl1pPr>
          </a:lstStyle>
          <a:p>
            <a:pPr rtl="0"/>
            <a:endParaRPr kumimoji="0" lang="pt-BR" noProof="0"/>
          </a:p>
        </p:txBody>
      </p:sp>
      <p:sp>
        <p:nvSpPr>
          <p:cNvPr id="29" name="Espaço Reservado para o Número do Slid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rtlCol="0"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 rtl="0"/>
            <a:fld id="{A3DCDF73-85D2-4237-9B32-053DBDB0C312}" type="slidenum">
              <a:rPr kumimoji="0" lang="pt-BR" noProof="0" smtClean="0"/>
              <a:t>‹nº›</a:t>
            </a:fld>
            <a:endParaRPr kumimoji="0" lang="pt-BR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781800" y="381000"/>
            <a:ext cx="1905000" cy="5486400"/>
          </a:xfrm>
        </p:spPr>
        <p:txBody>
          <a:bodyPr vert="eaVert" rtlCol="0"/>
          <a:lstStyle/>
          <a:p>
            <a:pPr rtl="0"/>
            <a:r>
              <a:rPr lang="pt-BR" noProof="0"/>
              <a:t>Clique para editar o estilo de título Mestre</a:t>
            </a:r>
            <a:endParaRPr kumimoji="0" lang="pt-BR" noProof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381000"/>
            <a:ext cx="6248400" cy="5486400"/>
          </a:xfrm>
        </p:spPr>
        <p:txBody>
          <a:bodyPr vert="eaVert" rtlCol="0"/>
          <a:lstStyle/>
          <a:p>
            <a:pPr lvl="0" rtl="0" eaLnBrk="1" latinLnBrk="0" hangingPunct="1"/>
            <a:r>
              <a:rPr lang="pt-BR" noProof="0"/>
              <a:t>Clique para editar o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692A72A-F653-4FC5-9F76-6D9158B9B6C6}" type="datetime1">
              <a:rPr lang="pt-BR" noProof="0" smtClean="0"/>
              <a:t>10/08/2021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DCDF73-85D2-4237-9B32-053DBDB0C312}" type="slidenum">
              <a:rPr kumimoji="0" lang="pt-BR" noProof="0" smtClean="0"/>
              <a:t>‹nº›</a:t>
            </a:fld>
            <a:endParaRPr kumimoji="0" lang="pt-BR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267494"/>
            <a:ext cx="8229600" cy="1399032"/>
          </a:xfrm>
        </p:spPr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  <a:endParaRPr kumimoji="0"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457200" y="1882808"/>
            <a:ext cx="8229600" cy="4572000"/>
          </a:xfrm>
        </p:spPr>
        <p:txBody>
          <a:bodyPr rtlCol="0"/>
          <a:lstStyle/>
          <a:p>
            <a:pPr lvl="0" rtl="0" eaLnBrk="1" latinLnBrk="0" hangingPunct="1"/>
            <a:r>
              <a:rPr lang="pt-BR" noProof="0"/>
              <a:t>Clique para editar o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 rtlCol="0"/>
          <a:lstStyle/>
          <a:p>
            <a:pPr rtl="0"/>
            <a:fld id="{5E3707B0-D5E4-4177-9560-091A6FAF2EBC}" type="datetime1">
              <a:rPr lang="pt-BR" noProof="0" smtClean="0"/>
              <a:t>10/08/2021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 rtlCol="0"/>
          <a:lstStyle/>
          <a:p>
            <a:pPr rtl="0"/>
            <a:endParaRPr kumimoji="0"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DCDF73-85D2-4237-9B32-053DBDB0C312}" type="slidenum">
              <a:rPr kumimoji="0" lang="pt-BR" noProof="0" smtClean="0"/>
              <a:t>‹nº›</a:t>
            </a:fld>
            <a:endParaRPr kumimoji="0" lang="pt-BR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ângulo Retângulo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kumimoji="0" lang="pt-BR" sz="1800" kern="1200" noProof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ângulo isósceles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noProof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 rtlCol="0"/>
          <a:lstStyle/>
          <a:p>
            <a:pPr rtl="0"/>
            <a:fld id="{2F0E026B-B4BA-4065-9135-1DA4B67977CE}" type="datetime1">
              <a:rPr lang="pt-BR" noProof="0" smtClean="0"/>
              <a:t>10/08/2021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 rtlCol="0"/>
          <a:lstStyle/>
          <a:p>
            <a:pPr rtl="0"/>
            <a:endParaRPr kumimoji="0"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 rtlCol="0"/>
          <a:lstStyle/>
          <a:p>
            <a:pPr rtl="0"/>
            <a:fld id="{A3DCDF73-85D2-4237-9B32-053DBDB0C312}" type="slidenum">
              <a:rPr kumimoji="0" lang="pt-BR" noProof="0" smtClean="0"/>
              <a:t>‹nº›</a:t>
            </a:fld>
            <a:endParaRPr kumimoji="0" lang="pt-BR" noProof="0"/>
          </a:p>
        </p:txBody>
      </p:sp>
      <p:cxnSp>
        <p:nvCxnSpPr>
          <p:cNvPr id="11" name="Conector Reto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381000" y="271464"/>
            <a:ext cx="7239000" cy="1362075"/>
          </a:xfrm>
        </p:spPr>
        <p:txBody>
          <a:bodyPr rtlCol="0" anchor="ctr"/>
          <a:lstStyle>
            <a:lvl1pPr marL="0" algn="l">
              <a:buNone/>
              <a:defRPr sz="3600" b="1" cap="none" baseline="0"/>
            </a:lvl1pPr>
          </a:lstStyle>
          <a:p>
            <a:pPr rtl="0"/>
            <a:r>
              <a:rPr lang="pt-BR" noProof="0"/>
              <a:t>Clique para editar o estilo de título Mestre</a:t>
            </a:r>
            <a:endParaRPr kumimoji="0"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381000" y="1633536"/>
            <a:ext cx="3886200" cy="2286000"/>
          </a:xfrm>
        </p:spPr>
        <p:txBody>
          <a:bodyPr rtlCol="0"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pt-BR" noProof="0"/>
              <a:t>Clique para editar o texto Mestre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marL="0" algn="l">
              <a:defRPr/>
            </a:lvl1pPr>
          </a:lstStyle>
          <a:p>
            <a:pPr rtl="0"/>
            <a:r>
              <a:rPr lang="pt-BR" noProof="0"/>
              <a:t>Clique para editar o estilo de título Mestre</a:t>
            </a:r>
            <a:endParaRPr kumimoji="0"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457200" y="1722437"/>
            <a:ext cx="4038600" cy="4525963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pt-BR" noProof="0"/>
              <a:t>Clique para editar o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648200" y="1722437"/>
            <a:ext cx="4038600" cy="4525963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pt-BR" noProof="0"/>
              <a:t>Clique para editar o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 rtlCol="0"/>
          <a:lstStyle/>
          <a:p>
            <a:pPr rtl="0"/>
            <a:fld id="{AA3EBC0E-37F2-4703-892A-328CF36FA78C}" type="datetime1">
              <a:rPr lang="pt-BR" noProof="0" smtClean="0"/>
              <a:t>10/08/2021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 rtlCol="0"/>
          <a:lstStyle/>
          <a:p>
            <a:pPr rtl="0"/>
            <a:endParaRPr kumimoji="0"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 rtlCol="0"/>
          <a:lstStyle/>
          <a:p>
            <a:pPr rtl="0"/>
            <a:fld id="{A3DCDF73-85D2-4237-9B32-053DBDB0C312}" type="slidenum">
              <a:rPr kumimoji="0" lang="pt-BR" noProof="0" smtClean="0"/>
              <a:t>‹nº›</a:t>
            </a:fld>
            <a:endParaRPr kumimoji="0" lang="pt-BR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48198" y="290732"/>
            <a:ext cx="1066800" cy="6153912"/>
          </a:xfrm>
        </p:spPr>
        <p:txBody>
          <a:bodyPr vert="vert270" rtlCol="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  <a:endParaRPr kumimoji="0"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rtlCol="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 hasCustomPrompt="1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rtlCol="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 hasCustomPrompt="1"/>
          </p:nvPr>
        </p:nvSpPr>
        <p:spPr>
          <a:xfrm>
            <a:off x="2022230" y="290732"/>
            <a:ext cx="6858000" cy="3017520"/>
          </a:xfrm>
        </p:spPr>
        <p:txBody>
          <a:bodyPr rtlCol="0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rtl="0" eaLnBrk="1" latinLnBrk="0" hangingPunct="1"/>
            <a:r>
              <a:rPr lang="pt-BR" noProof="0"/>
              <a:t>Clique para editar o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2022230" y="3427124"/>
            <a:ext cx="6858000" cy="301752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pt-BR" noProof="0"/>
              <a:t>Clique para editar o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 rtlCol="0"/>
          <a:lstStyle/>
          <a:p>
            <a:pPr rtl="0"/>
            <a:fld id="{0833A691-6710-4F36-A230-56E2007AA4CA}" type="datetime1">
              <a:rPr lang="pt-BR" noProof="0" smtClean="0"/>
              <a:t>10/08/2021</a:t>
            </a:fld>
            <a:endParaRPr lang="pt-BR" noProof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 rtlCol="0"/>
          <a:lstStyle/>
          <a:p>
            <a:pPr rtl="0"/>
            <a:endParaRPr kumimoji="0" lang="pt-BR" noProof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fld id="{A3DCDF73-85D2-4237-9B32-053DBDB0C312}" type="slidenum">
              <a:rPr kumimoji="0" lang="pt-BR" noProof="0" smtClean="0"/>
              <a:t>‹nº›</a:t>
            </a:fld>
            <a:endParaRPr kumimoji="0" lang="pt-BR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 b="0"/>
            </a:lvl1pPr>
          </a:lstStyle>
          <a:p>
            <a:pPr rtl="0"/>
            <a:r>
              <a:rPr lang="pt-BR" noProof="0"/>
              <a:t>Clique para editar o estilo de título Mestre</a:t>
            </a:r>
            <a:endParaRPr kumimoji="0"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B455C44-BEA7-4031-B1C1-594DB8AF4204}" type="datetime1">
              <a:rPr lang="pt-BR" noProof="0" smtClean="0"/>
              <a:t>10/08/2021</a:t>
            </a:fld>
            <a:endParaRPr lang="pt-BR" noProof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BR" noProof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DCDF73-85D2-4237-9B32-053DBDB0C312}" type="slidenum">
              <a:rPr kumimoji="0" lang="pt-BR" noProof="0" smtClean="0"/>
              <a:t>‹nº›</a:t>
            </a:fld>
            <a:endParaRPr kumimoji="0" lang="pt-BR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 rtlCol="0"/>
          <a:lstStyle/>
          <a:p>
            <a:pPr rtl="0"/>
            <a:fld id="{44662C35-A284-4FA6-90E6-D220AF6EA0C5}" type="datetime1">
              <a:rPr lang="pt-BR" noProof="0" smtClean="0"/>
              <a:t>10/08/2021</a:t>
            </a:fld>
            <a:endParaRPr lang="pt-BR" noProof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 rtlCol="0"/>
          <a:lstStyle/>
          <a:p>
            <a:pPr rtl="0"/>
            <a:endParaRPr kumimoji="0" lang="pt-BR" noProof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 rtlCol="0"/>
          <a:lstStyle/>
          <a:p>
            <a:pPr rtl="0"/>
            <a:fld id="{A3DCDF73-85D2-4237-9B32-053DBDB0C312}" type="slidenum">
              <a:rPr kumimoji="0" lang="pt-BR" noProof="0" smtClean="0"/>
              <a:t>‹nº›</a:t>
            </a:fld>
            <a:endParaRPr kumimoji="0" lang="pt-B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19456" y="367664"/>
            <a:ext cx="914400" cy="5943600"/>
          </a:xfrm>
        </p:spPr>
        <p:txBody>
          <a:bodyPr vert="vert270" rtlCol="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pPr rtl="0"/>
            <a:r>
              <a:rPr lang="pt-BR" noProof="0"/>
              <a:t>Clique para editar o estilo de título Mestre</a:t>
            </a:r>
            <a:endParaRPr kumimoji="0"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 hasCustomPrompt="1"/>
          </p:nvPr>
        </p:nvSpPr>
        <p:spPr>
          <a:xfrm>
            <a:off x="1135856" y="367664"/>
            <a:ext cx="2438400" cy="5943600"/>
          </a:xfrm>
        </p:spPr>
        <p:txBody>
          <a:bodyPr rtlCol="0"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 hasCustomPrompt="1"/>
          </p:nvPr>
        </p:nvSpPr>
        <p:spPr>
          <a:xfrm>
            <a:off x="3651250" y="320040"/>
            <a:ext cx="5276088" cy="5989320"/>
          </a:xfrm>
        </p:spPr>
        <p:txBody>
          <a:bodyPr rtlCol="0"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pt-BR" noProof="0"/>
              <a:t>Clique para editar o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 rtlCol="0"/>
          <a:lstStyle>
            <a:lvl1pPr>
              <a:defRPr sz="900"/>
            </a:lvl1pPr>
          </a:lstStyle>
          <a:p>
            <a:pPr rtl="0"/>
            <a:fld id="{49114DD2-8C94-448A-B67F-81B64ACBFDBE}" type="datetime1">
              <a:rPr lang="pt-BR" noProof="0" smtClean="0"/>
              <a:t>10/08/2021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 rtlCol="0"/>
          <a:lstStyle>
            <a:lvl1pPr>
              <a:defRPr sz="900"/>
            </a:lvl1pPr>
          </a:lstStyle>
          <a:p>
            <a:pPr rtl="0"/>
            <a:endParaRPr kumimoji="0"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 rtlCol="0"/>
          <a:lstStyle>
            <a:lvl1pPr>
              <a:defRPr sz="900"/>
            </a:lvl1pPr>
          </a:lstStyle>
          <a:p>
            <a:pPr rtl="0"/>
            <a:fld id="{A3DCDF73-85D2-4237-9B32-053DBDB0C312}" type="slidenum">
              <a:rPr kumimoji="0" lang="pt-BR" noProof="0" smtClean="0"/>
              <a:t>‹nº›</a:t>
            </a:fld>
            <a:endParaRPr kumimoji="0" lang="pt-BR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19456" y="150896"/>
            <a:ext cx="914400" cy="6400800"/>
          </a:xfrm>
        </p:spPr>
        <p:txBody>
          <a:bodyPr vert="vert270" rtlCol="0" anchor="b"/>
          <a:lstStyle>
            <a:lvl1pPr marL="0" algn="l">
              <a:buNone/>
              <a:defRPr sz="3000" b="0" cap="all" baseline="0"/>
            </a:lvl1pPr>
          </a:lstStyle>
          <a:p>
            <a:pPr rtl="0"/>
            <a:r>
              <a:rPr lang="pt-BR" noProof="0"/>
              <a:t>Clique para editar o estilo de título Mestre</a:t>
            </a:r>
            <a:endParaRPr kumimoji="0" lang="pt-BR" noProof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pt-BR" noProof="0"/>
              <a:t>Clique no ícone para adicionar uma imagem</a:t>
            </a:r>
            <a:endParaRPr kumimoji="0"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 rtlCol="0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 rtlCol="0"/>
          <a:lstStyle>
            <a:lvl1pPr>
              <a:defRPr sz="900"/>
            </a:lvl1pPr>
          </a:lstStyle>
          <a:p>
            <a:pPr rtl="0"/>
            <a:fld id="{D9690EE2-09C7-4530-BBD7-7EDE7341CC40}" type="datetime1">
              <a:rPr lang="pt-BR" noProof="0" smtClean="0"/>
              <a:t>10/08/2021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 rtlCol="0"/>
          <a:lstStyle>
            <a:lvl1pPr>
              <a:defRPr sz="900"/>
            </a:lvl1pPr>
          </a:lstStyle>
          <a:p>
            <a:pPr rtl="0"/>
            <a:endParaRPr kumimoji="0"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 rtlCol="0"/>
          <a:lstStyle>
            <a:lvl1pPr algn="ctr">
              <a:defRPr sz="900"/>
            </a:lvl1pPr>
          </a:lstStyle>
          <a:p>
            <a:pPr rtl="0"/>
            <a:fld id="{A3DCDF73-85D2-4237-9B32-053DBDB0C312}" type="slidenum">
              <a:rPr kumimoji="0" lang="pt-BR" noProof="0" smtClean="0"/>
              <a:t>‹nº›</a:t>
            </a:fld>
            <a:endParaRPr kumimoji="0" lang="pt-BR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ângulo Reto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noProof="0"/>
          </a:p>
        </p:txBody>
      </p:sp>
      <p:cxnSp>
        <p:nvCxnSpPr>
          <p:cNvPr id="8" name="Conector Reto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pt-BR" noProof="0"/>
              <a:t>Clique para editar o estilo de título Mestre</a:t>
            </a:r>
            <a:endParaRPr kumimoji="0" lang="pt-BR" noProof="0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rtlCol="0" anchor="t">
            <a:normAutofit/>
          </a:bodyPr>
          <a:lstStyle/>
          <a:p>
            <a:pPr lvl="0" rtl="0" eaLnBrk="1" latinLnBrk="0" hangingPunct="1"/>
            <a:r>
              <a:rPr lang="pt-BR" noProof="0"/>
              <a:t>Clique para editar o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 rtl="0"/>
            <a:fld id="{BD4D07E1-6754-431F-8395-F1127BD38D4F}" type="datetime1">
              <a:rPr lang="pt-BR" noProof="0" smtClean="0"/>
              <a:t>10/08/2021</a:t>
            </a:fld>
            <a:endParaRPr lang="pt-BR" noProof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 rtl="0"/>
            <a:endParaRPr kumimoji="0" lang="pt-BR" noProof="0"/>
          </a:p>
        </p:txBody>
      </p:sp>
      <p:sp>
        <p:nvSpPr>
          <p:cNvPr id="23" name="Espaço Reservado para o Número do Slid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rtlCol="0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 rtl="0"/>
            <a:fld id="{A3DCDF73-85D2-4237-9B32-053DBDB0C312}" type="slidenum">
              <a:rPr kumimoji="0" lang="pt-BR" noProof="0" smtClean="0"/>
              <a:t>‹nº›</a:t>
            </a:fld>
            <a:endParaRPr kumimoji="0" lang="pt-BR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0542470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Verve</ap:Template>
  <ap:TotalTime>13</ap:TotalTime>
  <ap:Words>1</ap:Words>
  <ap:PresentationFormat>Apresentação na tela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ap:HeadingPairs>
  <ap:TitlesOfParts>
    <vt:vector baseType="lpstr" size="6">
      <vt:lpstr>Calibri</vt:lpstr>
      <vt:lpstr>Century Gothic</vt:lpstr>
      <vt:lpstr>Verdana</vt:lpstr>
      <vt:lpstr>Wingdings 2</vt:lpstr>
      <vt:lpstr>Verve</vt:lpstr>
      <vt:lpstr>Apresentação do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2014-09-16T21:41:32Z</dcterms:created>
  <dcterms:modified xsi:type="dcterms:W3CDTF">2021-08-10T12:02:02Z</dcterms:modified>
</cp:coreProperties>
</file>