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194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12:26:34.348" v="18" actId="790"/>
      <pc:docMkLst>
        <pc:docMk/>
      </pc:docMkLst>
      <pc:sldChg chg="modSp mod modNotes">
        <pc:chgData name="Fake Test User" userId="SID-0" providerId="Test" clId="FakeClientId" dt="2021-08-10T12:25:24.223" v="4" actId="790"/>
        <pc:sldMkLst>
          <pc:docMk/>
          <pc:sldMk cId="4004219312" sldId="256"/>
        </pc:sldMkLst>
        <pc:spChg chg="mod">
          <ac:chgData name="Fake Test User" userId="SID-0" providerId="Test" clId="FakeClientId" dt="2021-08-10T12:25:19.473" v="3" actId="790"/>
          <ac:spMkLst>
            <pc:docMk/>
            <pc:sldMk cId="400421931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12:25:19.473" v="3" actId="790"/>
          <ac:spMkLst>
            <pc:docMk/>
            <pc:sldMk cId="400421931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12:26:22.364" v="16" actId="790"/>
        <pc:sldMasterMkLst>
          <pc:docMk/>
          <pc:sldMasterMk cId="0" sldId="2147483744"/>
        </pc:sldMasterMkLst>
        <pc:spChg chg="mod">
          <ac:chgData name="Fake Test User" userId="SID-0" providerId="Test" clId="FakeClientId" dt="2021-08-10T12:25:31.379" v="5" actId="790"/>
          <ac:spMkLst>
            <pc:docMk/>
            <pc:sldMasterMk cId="0" sldId="2147483744"/>
            <ac:spMk id="2" creationId="{00000000-0000-0000-0000-000000000000}"/>
          </ac:spMkLst>
        </pc:spChg>
        <pc:spChg chg="mod">
          <ac:chgData name="Fake Test User" userId="SID-0" providerId="Test" clId="FakeClientId" dt="2021-08-10T12:25:31.379" v="5" actId="790"/>
          <ac:spMkLst>
            <pc:docMk/>
            <pc:sldMasterMk cId="0" sldId="2147483744"/>
            <ac:spMk id="3" creationId="{00000000-0000-0000-0000-000000000000}"/>
          </ac:spMkLst>
        </pc:spChg>
        <pc:spChg chg="mod">
          <ac:chgData name="Fake Test User" userId="SID-0" providerId="Test" clId="FakeClientId" dt="2021-08-10T12:25:31.379" v="5" actId="790"/>
          <ac:spMkLst>
            <pc:docMk/>
            <pc:sldMasterMk cId="0" sldId="2147483744"/>
            <ac:spMk id="4" creationId="{00000000-0000-0000-0000-000000000000}"/>
          </ac:spMkLst>
        </pc:spChg>
        <pc:spChg chg="mod">
          <ac:chgData name="Fake Test User" userId="SID-0" providerId="Test" clId="FakeClientId" dt="2021-08-10T12:25:31.379" v="5" actId="790"/>
          <ac:spMkLst>
            <pc:docMk/>
            <pc:sldMasterMk cId="0" sldId="2147483744"/>
            <ac:spMk id="5" creationId="{00000000-0000-0000-0000-000000000000}"/>
          </ac:spMkLst>
        </pc:spChg>
        <pc:spChg chg="mod">
          <ac:chgData name="Fake Test User" userId="SID-0" providerId="Test" clId="FakeClientId" dt="2021-08-10T12:25:31.379" v="5" actId="790"/>
          <ac:spMkLst>
            <pc:docMk/>
            <pc:sldMasterMk cId="0" sldId="2147483744"/>
            <ac:spMk id="6" creationId="{00000000-0000-0000-0000-000000000000}"/>
          </ac:spMkLst>
        </pc:spChg>
        <pc:spChg chg="mod">
          <ac:chgData name="Fake Test User" userId="SID-0" providerId="Test" clId="FakeClientId" dt="2021-08-10T12:25:31.379" v="5" actId="790"/>
          <ac:spMkLst>
            <pc:docMk/>
            <pc:sldMasterMk cId="0" sldId="2147483744"/>
            <ac:spMk id="14" creationId="{00000000-0000-0000-0000-000000000000}"/>
          </ac:spMkLst>
        </pc:spChg>
        <pc:spChg chg="mod">
          <ac:chgData name="Fake Test User" userId="SID-0" providerId="Test" clId="FakeClientId" dt="2021-08-10T12:25:31.379" v="5" actId="790"/>
          <ac:spMkLst>
            <pc:docMk/>
            <pc:sldMasterMk cId="0" sldId="2147483744"/>
            <ac:spMk id="17" creationId="{00000000-0000-0000-0000-000000000000}"/>
          </ac:spMkLst>
        </pc:spChg>
        <pc:spChg chg="mod">
          <ac:chgData name="Fake Test User" userId="SID-0" providerId="Test" clId="FakeClientId" dt="2021-08-10T12:25:31.379" v="5" actId="790"/>
          <ac:spMkLst>
            <pc:docMk/>
            <pc:sldMasterMk cId="0" sldId="2147483744"/>
            <ac:spMk id="18" creationId="{00000000-0000-0000-0000-000000000000}"/>
          </ac:spMkLst>
        </pc:spChg>
        <pc:spChg chg="mod">
          <ac:chgData name="Fake Test User" userId="SID-0" providerId="Test" clId="FakeClientId" dt="2021-08-10T12:25:31.379" v="5" actId="790"/>
          <ac:spMkLst>
            <pc:docMk/>
            <pc:sldMasterMk cId="0" sldId="2147483744"/>
            <ac:spMk id="19" creationId="{00000000-0000-0000-0000-000000000000}"/>
          </ac:spMkLst>
        </pc:spChg>
        <pc:spChg chg="mod">
          <ac:chgData name="Fake Test User" userId="SID-0" providerId="Test" clId="FakeClientId" dt="2021-08-10T12:25:31.379" v="5" actId="790"/>
          <ac:spMkLst>
            <pc:docMk/>
            <pc:sldMasterMk cId="0" sldId="2147483744"/>
            <ac:spMk id="20" creationId="{00000000-0000-0000-0000-000000000000}"/>
          </ac:spMkLst>
        </pc:spChg>
        <pc:spChg chg="mod">
          <ac:chgData name="Fake Test User" userId="SID-0" providerId="Test" clId="FakeClientId" dt="2021-08-10T12:25:31.379" v="5" actId="790"/>
          <ac:spMkLst>
            <pc:docMk/>
            <pc:sldMasterMk cId="0" sldId="2147483744"/>
            <ac:spMk id="21" creationId="{00000000-0000-0000-0000-000000000000}"/>
          </ac:spMkLst>
        </pc:spChg>
        <pc:sldLayoutChg chg="modSp mod">
          <pc:chgData name="Fake Test User" userId="SID-0" providerId="Test" clId="FakeClientId" dt="2021-08-10T12:25:34.832" v="6" actId="790"/>
          <pc:sldLayoutMkLst>
            <pc:docMk/>
            <pc:sldMasterMk cId="0" sldId="2147483744"/>
            <pc:sldLayoutMk cId="0" sldId="2147483745"/>
          </pc:sldLayoutMkLst>
          <pc:spChg chg="mod">
            <ac:chgData name="Fake Test User" userId="SID-0" providerId="Test" clId="FakeClientId" dt="2021-08-10T12:25:34.832" v="6" actId="790"/>
            <ac:spMkLst>
              <pc:docMk/>
              <pc:sldMasterMk cId="0" sldId="2147483744"/>
              <pc:sldLayoutMk cId="0" sldId="21474837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25:34.832" v="6" actId="790"/>
            <ac:spMkLst>
              <pc:docMk/>
              <pc:sldMasterMk cId="0" sldId="2147483744"/>
              <pc:sldLayoutMk cId="0" sldId="21474837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25:34.832" v="6" actId="790"/>
            <ac:spMkLst>
              <pc:docMk/>
              <pc:sldMasterMk cId="0" sldId="2147483744"/>
              <pc:sldLayoutMk cId="0" sldId="21474837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25:34.832" v="6" actId="790"/>
            <ac:spMkLst>
              <pc:docMk/>
              <pc:sldMasterMk cId="0" sldId="2147483744"/>
              <pc:sldLayoutMk cId="0" sldId="21474837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25:34.832" v="6" actId="790"/>
            <ac:spMkLst>
              <pc:docMk/>
              <pc:sldMasterMk cId="0" sldId="2147483744"/>
              <pc:sldLayoutMk cId="0" sldId="21474837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2:25:34.832" v="6" actId="790"/>
            <ac:spMkLst>
              <pc:docMk/>
              <pc:sldMasterMk cId="0" sldId="2147483744"/>
              <pc:sldLayoutMk cId="0" sldId="214748374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12:25:34.832" v="6" actId="790"/>
            <ac:spMkLst>
              <pc:docMk/>
              <pc:sldMasterMk cId="0" sldId="2147483744"/>
              <pc:sldLayoutMk cId="0" sldId="214748374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12:25:34.832" v="6" actId="790"/>
            <ac:spMkLst>
              <pc:docMk/>
              <pc:sldMasterMk cId="0" sldId="2147483744"/>
              <pc:sldLayoutMk cId="0" sldId="214748374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12:25:34.832" v="6" actId="790"/>
            <ac:spMkLst>
              <pc:docMk/>
              <pc:sldMasterMk cId="0" sldId="2147483744"/>
              <pc:sldLayoutMk cId="0" sldId="214748374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12:25:34.832" v="6" actId="790"/>
            <ac:spMkLst>
              <pc:docMk/>
              <pc:sldMasterMk cId="0" sldId="2147483744"/>
              <pc:sldLayoutMk cId="0" sldId="214748374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0T12:25:34.832" v="6" actId="790"/>
            <ac:spMkLst>
              <pc:docMk/>
              <pc:sldMasterMk cId="0" sldId="2147483744"/>
              <pc:sldLayoutMk cId="0" sldId="2147483745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25:38.973" v="7" actId="790"/>
          <pc:sldLayoutMkLst>
            <pc:docMk/>
            <pc:sldMasterMk cId="0" sldId="2147483744"/>
            <pc:sldLayoutMk cId="0" sldId="2147483746"/>
          </pc:sldLayoutMkLst>
          <pc:spChg chg="mod">
            <ac:chgData name="Fake Test User" userId="SID-0" providerId="Test" clId="FakeClientId" dt="2021-08-10T12:25:38.973" v="7" actId="790"/>
            <ac:spMkLst>
              <pc:docMk/>
              <pc:sldMasterMk cId="0" sldId="2147483744"/>
              <pc:sldLayoutMk cId="0" sldId="21474837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25:38.973" v="7" actId="790"/>
            <ac:spMkLst>
              <pc:docMk/>
              <pc:sldMasterMk cId="0" sldId="2147483744"/>
              <pc:sldLayoutMk cId="0" sldId="21474837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25:38.973" v="7" actId="790"/>
            <ac:spMkLst>
              <pc:docMk/>
              <pc:sldMasterMk cId="0" sldId="2147483744"/>
              <pc:sldLayoutMk cId="0" sldId="214748374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25:38.973" v="7" actId="790"/>
            <ac:spMkLst>
              <pc:docMk/>
              <pc:sldMasterMk cId="0" sldId="2147483744"/>
              <pc:sldLayoutMk cId="0" sldId="214748374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2:25:38.973" v="7" actId="790"/>
            <ac:spMkLst>
              <pc:docMk/>
              <pc:sldMasterMk cId="0" sldId="2147483744"/>
              <pc:sldLayoutMk cId="0" sldId="214748374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25:45.598" v="8" actId="790"/>
          <pc:sldLayoutMkLst>
            <pc:docMk/>
            <pc:sldMasterMk cId="0" sldId="2147483744"/>
            <pc:sldLayoutMk cId="0" sldId="2147483747"/>
          </pc:sldLayoutMkLst>
          <pc:spChg chg="mod">
            <ac:chgData name="Fake Test User" userId="SID-0" providerId="Test" clId="FakeClientId" dt="2021-08-10T12:25:45.598" v="8" actId="790"/>
            <ac:spMkLst>
              <pc:docMk/>
              <pc:sldMasterMk cId="0" sldId="2147483744"/>
              <pc:sldLayoutMk cId="0" sldId="21474837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25:45.598" v="8" actId="790"/>
            <ac:spMkLst>
              <pc:docMk/>
              <pc:sldMasterMk cId="0" sldId="2147483744"/>
              <pc:sldLayoutMk cId="0" sldId="21474837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25:45.598" v="8" actId="790"/>
            <ac:spMkLst>
              <pc:docMk/>
              <pc:sldMasterMk cId="0" sldId="2147483744"/>
              <pc:sldLayoutMk cId="0" sldId="214748374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25:45.598" v="8" actId="790"/>
            <ac:spMkLst>
              <pc:docMk/>
              <pc:sldMasterMk cId="0" sldId="2147483744"/>
              <pc:sldLayoutMk cId="0" sldId="214748374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25:45.598" v="8" actId="790"/>
            <ac:spMkLst>
              <pc:docMk/>
              <pc:sldMasterMk cId="0" sldId="2147483744"/>
              <pc:sldLayoutMk cId="0" sldId="214748374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2:25:45.598" v="8" actId="790"/>
            <ac:spMkLst>
              <pc:docMk/>
              <pc:sldMasterMk cId="0" sldId="2147483744"/>
              <pc:sldLayoutMk cId="0" sldId="2147483747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2:25:45.598" v="8" actId="790"/>
            <ac:spMkLst>
              <pc:docMk/>
              <pc:sldMasterMk cId="0" sldId="2147483744"/>
              <pc:sldLayoutMk cId="0" sldId="214748374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12:25:45.598" v="8" actId="790"/>
            <ac:spMkLst>
              <pc:docMk/>
              <pc:sldMasterMk cId="0" sldId="2147483744"/>
              <pc:sldLayoutMk cId="0" sldId="214748374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12:25:45.598" v="8" actId="790"/>
            <ac:spMkLst>
              <pc:docMk/>
              <pc:sldMasterMk cId="0" sldId="2147483744"/>
              <pc:sldLayoutMk cId="0" sldId="214748374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12:25:45.598" v="8" actId="790"/>
            <ac:spMkLst>
              <pc:docMk/>
              <pc:sldMasterMk cId="0" sldId="2147483744"/>
              <pc:sldLayoutMk cId="0" sldId="2147483747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12:25:45.598" v="8" actId="790"/>
            <ac:spMkLst>
              <pc:docMk/>
              <pc:sldMasterMk cId="0" sldId="2147483744"/>
              <pc:sldLayoutMk cId="0" sldId="2147483747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25:50.660" v="9" actId="790"/>
          <pc:sldLayoutMkLst>
            <pc:docMk/>
            <pc:sldMasterMk cId="0" sldId="2147483744"/>
            <pc:sldLayoutMk cId="0" sldId="2147483748"/>
          </pc:sldLayoutMkLst>
          <pc:spChg chg="mod">
            <ac:chgData name="Fake Test User" userId="SID-0" providerId="Test" clId="FakeClientId" dt="2021-08-10T12:25:50.660" v="9" actId="790"/>
            <ac:spMkLst>
              <pc:docMk/>
              <pc:sldMasterMk cId="0" sldId="2147483744"/>
              <pc:sldLayoutMk cId="0" sldId="21474837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25:50.660" v="9" actId="790"/>
            <ac:spMkLst>
              <pc:docMk/>
              <pc:sldMasterMk cId="0" sldId="2147483744"/>
              <pc:sldLayoutMk cId="0" sldId="21474837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25:50.660" v="9" actId="790"/>
            <ac:spMkLst>
              <pc:docMk/>
              <pc:sldMasterMk cId="0" sldId="2147483744"/>
              <pc:sldLayoutMk cId="0" sldId="21474837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2:25:50.660" v="9" actId="790"/>
            <ac:spMkLst>
              <pc:docMk/>
              <pc:sldMasterMk cId="0" sldId="2147483744"/>
              <pc:sldLayoutMk cId="0" sldId="214748374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2:25:50.660" v="9" actId="790"/>
            <ac:spMkLst>
              <pc:docMk/>
              <pc:sldMasterMk cId="0" sldId="2147483744"/>
              <pc:sldLayoutMk cId="0" sldId="214748374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2:25:50.660" v="9" actId="790"/>
            <ac:spMkLst>
              <pc:docMk/>
              <pc:sldMasterMk cId="0" sldId="2147483744"/>
              <pc:sldLayoutMk cId="0" sldId="214748374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25:54.582" v="10" actId="790"/>
          <pc:sldLayoutMkLst>
            <pc:docMk/>
            <pc:sldMasterMk cId="0" sldId="2147483744"/>
            <pc:sldLayoutMk cId="0" sldId="2147483749"/>
          </pc:sldLayoutMkLst>
          <pc:spChg chg="mod">
            <ac:chgData name="Fake Test User" userId="SID-0" providerId="Test" clId="FakeClientId" dt="2021-08-10T12:25:54.582" v="10" actId="790"/>
            <ac:spMkLst>
              <pc:docMk/>
              <pc:sldMasterMk cId="0" sldId="2147483744"/>
              <pc:sldLayoutMk cId="0" sldId="21474837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25:54.582" v="10" actId="790"/>
            <ac:spMkLst>
              <pc:docMk/>
              <pc:sldMasterMk cId="0" sldId="2147483744"/>
              <pc:sldLayoutMk cId="0" sldId="21474837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25:54.582" v="10" actId="790"/>
            <ac:spMkLst>
              <pc:docMk/>
              <pc:sldMasterMk cId="0" sldId="2147483744"/>
              <pc:sldLayoutMk cId="0" sldId="21474837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25:54.582" v="10" actId="790"/>
            <ac:spMkLst>
              <pc:docMk/>
              <pc:sldMasterMk cId="0" sldId="2147483744"/>
              <pc:sldLayoutMk cId="0" sldId="21474837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25:54.582" v="10" actId="790"/>
            <ac:spMkLst>
              <pc:docMk/>
              <pc:sldMasterMk cId="0" sldId="2147483744"/>
              <pc:sldLayoutMk cId="0" sldId="21474837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2:25:54.582" v="10" actId="790"/>
            <ac:spMkLst>
              <pc:docMk/>
              <pc:sldMasterMk cId="0" sldId="2147483744"/>
              <pc:sldLayoutMk cId="0" sldId="21474837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2:25:54.582" v="10" actId="790"/>
            <ac:spMkLst>
              <pc:docMk/>
              <pc:sldMasterMk cId="0" sldId="2147483744"/>
              <pc:sldLayoutMk cId="0" sldId="21474837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2:25:54.582" v="10" actId="790"/>
            <ac:spMkLst>
              <pc:docMk/>
              <pc:sldMasterMk cId="0" sldId="2147483744"/>
              <pc:sldLayoutMk cId="0" sldId="21474837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25:59.770" v="11" actId="790"/>
          <pc:sldLayoutMkLst>
            <pc:docMk/>
            <pc:sldMasterMk cId="0" sldId="2147483744"/>
            <pc:sldLayoutMk cId="0" sldId="2147483750"/>
          </pc:sldLayoutMkLst>
          <pc:spChg chg="mod">
            <ac:chgData name="Fake Test User" userId="SID-0" providerId="Test" clId="FakeClientId" dt="2021-08-10T12:25:59.770" v="11" actId="790"/>
            <ac:spMkLst>
              <pc:docMk/>
              <pc:sldMasterMk cId="0" sldId="2147483744"/>
              <pc:sldLayoutMk cId="0" sldId="21474837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25:59.770" v="11" actId="790"/>
            <ac:spMkLst>
              <pc:docMk/>
              <pc:sldMasterMk cId="0" sldId="2147483744"/>
              <pc:sldLayoutMk cId="0" sldId="21474837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25:59.770" v="11" actId="790"/>
            <ac:spMkLst>
              <pc:docMk/>
              <pc:sldMasterMk cId="0" sldId="2147483744"/>
              <pc:sldLayoutMk cId="0" sldId="21474837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25:59.770" v="11" actId="790"/>
            <ac:spMkLst>
              <pc:docMk/>
              <pc:sldMasterMk cId="0" sldId="2147483744"/>
              <pc:sldLayoutMk cId="0" sldId="2147483750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26:05.535" v="12" actId="790"/>
          <pc:sldLayoutMkLst>
            <pc:docMk/>
            <pc:sldMasterMk cId="0" sldId="2147483744"/>
            <pc:sldLayoutMk cId="0" sldId="2147483751"/>
          </pc:sldLayoutMkLst>
          <pc:spChg chg="mod">
            <ac:chgData name="Fake Test User" userId="SID-0" providerId="Test" clId="FakeClientId" dt="2021-08-10T12:26:05.535" v="12" actId="790"/>
            <ac:spMkLst>
              <pc:docMk/>
              <pc:sldMasterMk cId="0" sldId="2147483744"/>
              <pc:sldLayoutMk cId="0" sldId="21474837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26:05.535" v="12" actId="790"/>
            <ac:spMkLst>
              <pc:docMk/>
              <pc:sldMasterMk cId="0" sldId="2147483744"/>
              <pc:sldLayoutMk cId="0" sldId="21474837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26:05.535" v="12" actId="790"/>
            <ac:spMkLst>
              <pc:docMk/>
              <pc:sldMasterMk cId="0" sldId="2147483744"/>
              <pc:sldLayoutMk cId="0" sldId="21474837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26:05.535" v="12" actId="790"/>
            <ac:spMkLst>
              <pc:docMk/>
              <pc:sldMasterMk cId="0" sldId="2147483744"/>
              <pc:sldLayoutMk cId="0" sldId="21474837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2:26:05.535" v="12" actId="790"/>
            <ac:spMkLst>
              <pc:docMk/>
              <pc:sldMasterMk cId="0" sldId="2147483744"/>
              <pc:sldLayoutMk cId="0" sldId="214748375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12:26:05.535" v="12" actId="790"/>
            <ac:spMkLst>
              <pc:docMk/>
              <pc:sldMasterMk cId="0" sldId="2147483744"/>
              <pc:sldLayoutMk cId="0" sldId="214748375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12:26:05.535" v="12" actId="790"/>
            <ac:spMkLst>
              <pc:docMk/>
              <pc:sldMasterMk cId="0" sldId="2147483744"/>
              <pc:sldLayoutMk cId="0" sldId="214748375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12:26:05.535" v="12" actId="790"/>
            <ac:spMkLst>
              <pc:docMk/>
              <pc:sldMasterMk cId="0" sldId="2147483744"/>
              <pc:sldLayoutMk cId="0" sldId="214748375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12:26:05.535" v="12" actId="790"/>
            <ac:spMkLst>
              <pc:docMk/>
              <pc:sldMasterMk cId="0" sldId="2147483744"/>
              <pc:sldLayoutMk cId="0" sldId="214748375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26:09.285" v="13" actId="790"/>
          <pc:sldLayoutMkLst>
            <pc:docMk/>
            <pc:sldMasterMk cId="0" sldId="2147483744"/>
            <pc:sldLayoutMk cId="0" sldId="2147483752"/>
          </pc:sldLayoutMkLst>
          <pc:spChg chg="mod">
            <ac:chgData name="Fake Test User" userId="SID-0" providerId="Test" clId="FakeClientId" dt="2021-08-10T12:26:09.285" v="13" actId="790"/>
            <ac:spMkLst>
              <pc:docMk/>
              <pc:sldMasterMk cId="0" sldId="2147483744"/>
              <pc:sldLayoutMk cId="0" sldId="21474837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26:09.285" v="13" actId="790"/>
            <ac:spMkLst>
              <pc:docMk/>
              <pc:sldMasterMk cId="0" sldId="2147483744"/>
              <pc:sldLayoutMk cId="0" sldId="21474837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26:09.285" v="13" actId="790"/>
            <ac:spMkLst>
              <pc:docMk/>
              <pc:sldMasterMk cId="0" sldId="2147483744"/>
              <pc:sldLayoutMk cId="0" sldId="21474837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26:09.285" v="13" actId="790"/>
            <ac:spMkLst>
              <pc:docMk/>
              <pc:sldMasterMk cId="0" sldId="2147483744"/>
              <pc:sldLayoutMk cId="0" sldId="21474837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2:26:09.285" v="13" actId="790"/>
            <ac:spMkLst>
              <pc:docMk/>
              <pc:sldMasterMk cId="0" sldId="2147483744"/>
              <pc:sldLayoutMk cId="0" sldId="21474837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2:26:09.285" v="13" actId="790"/>
            <ac:spMkLst>
              <pc:docMk/>
              <pc:sldMasterMk cId="0" sldId="2147483744"/>
              <pc:sldLayoutMk cId="0" sldId="2147483752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0T12:26:09.285" v="13" actId="790"/>
            <ac:spMkLst>
              <pc:docMk/>
              <pc:sldMasterMk cId="0" sldId="2147483744"/>
              <pc:sldLayoutMk cId="0" sldId="2147483752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12:26:09.285" v="13" actId="790"/>
            <ac:spMkLst>
              <pc:docMk/>
              <pc:sldMasterMk cId="0" sldId="2147483744"/>
              <pc:sldLayoutMk cId="0" sldId="2147483752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12:26:09.285" v="13" actId="790"/>
            <ac:spMkLst>
              <pc:docMk/>
              <pc:sldMasterMk cId="0" sldId="2147483744"/>
              <pc:sldLayoutMk cId="0" sldId="2147483752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12:26:09.285" v="13" actId="790"/>
            <ac:spMkLst>
              <pc:docMk/>
              <pc:sldMasterMk cId="0" sldId="2147483744"/>
              <pc:sldLayoutMk cId="0" sldId="2147483752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0T12:26:09.285" v="13" actId="790"/>
            <ac:spMkLst>
              <pc:docMk/>
              <pc:sldMasterMk cId="0" sldId="2147483744"/>
              <pc:sldLayoutMk cId="0" sldId="2147483752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12:26:09.285" v="13" actId="790"/>
            <ac:spMkLst>
              <pc:docMk/>
              <pc:sldMasterMk cId="0" sldId="2147483744"/>
              <pc:sldLayoutMk cId="0" sldId="2147483752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26:15.285" v="14" actId="790"/>
          <pc:sldLayoutMkLst>
            <pc:docMk/>
            <pc:sldMasterMk cId="0" sldId="2147483744"/>
            <pc:sldLayoutMk cId="0" sldId="2147483753"/>
          </pc:sldLayoutMkLst>
          <pc:spChg chg="mod">
            <ac:chgData name="Fake Test User" userId="SID-0" providerId="Test" clId="FakeClientId" dt="2021-08-10T12:26:15.285" v="14" actId="790"/>
            <ac:spMkLst>
              <pc:docMk/>
              <pc:sldMasterMk cId="0" sldId="2147483744"/>
              <pc:sldLayoutMk cId="0" sldId="21474837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26:15.285" v="14" actId="790"/>
            <ac:spMkLst>
              <pc:docMk/>
              <pc:sldMasterMk cId="0" sldId="2147483744"/>
              <pc:sldLayoutMk cId="0" sldId="21474837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26:15.285" v="14" actId="790"/>
            <ac:spMkLst>
              <pc:docMk/>
              <pc:sldMasterMk cId="0" sldId="2147483744"/>
              <pc:sldLayoutMk cId="0" sldId="21474837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26:15.285" v="14" actId="790"/>
            <ac:spMkLst>
              <pc:docMk/>
              <pc:sldMasterMk cId="0" sldId="2147483744"/>
              <pc:sldLayoutMk cId="0" sldId="21474837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26:15.285" v="14" actId="790"/>
            <ac:spMkLst>
              <pc:docMk/>
              <pc:sldMasterMk cId="0" sldId="2147483744"/>
              <pc:sldLayoutMk cId="0" sldId="21474837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2:26:15.285" v="14" actId="790"/>
            <ac:spMkLst>
              <pc:docMk/>
              <pc:sldMasterMk cId="0" sldId="2147483744"/>
              <pc:sldLayoutMk cId="0" sldId="21474837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12:26:15.285" v="14" actId="790"/>
            <ac:spMkLst>
              <pc:docMk/>
              <pc:sldMasterMk cId="0" sldId="2147483744"/>
              <pc:sldLayoutMk cId="0" sldId="214748375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12:26:15.285" v="14" actId="790"/>
            <ac:spMkLst>
              <pc:docMk/>
              <pc:sldMasterMk cId="0" sldId="2147483744"/>
              <pc:sldLayoutMk cId="0" sldId="214748375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12:26:15.285" v="14" actId="790"/>
            <ac:spMkLst>
              <pc:docMk/>
              <pc:sldMasterMk cId="0" sldId="2147483744"/>
              <pc:sldLayoutMk cId="0" sldId="214748375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12:26:15.285" v="14" actId="790"/>
            <ac:spMkLst>
              <pc:docMk/>
              <pc:sldMasterMk cId="0" sldId="2147483744"/>
              <pc:sldLayoutMk cId="0" sldId="214748375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12:26:15.285" v="14" actId="790"/>
            <ac:spMkLst>
              <pc:docMk/>
              <pc:sldMasterMk cId="0" sldId="2147483744"/>
              <pc:sldLayoutMk cId="0" sldId="214748375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12:26:15.285" v="14" actId="790"/>
            <ac:spMkLst>
              <pc:docMk/>
              <pc:sldMasterMk cId="0" sldId="2147483744"/>
              <pc:sldLayoutMk cId="0" sldId="2147483753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26:18.770" v="15" actId="790"/>
          <pc:sldLayoutMkLst>
            <pc:docMk/>
            <pc:sldMasterMk cId="0" sldId="2147483744"/>
            <pc:sldLayoutMk cId="0" sldId="2147483754"/>
          </pc:sldLayoutMkLst>
          <pc:spChg chg="mod">
            <ac:chgData name="Fake Test User" userId="SID-0" providerId="Test" clId="FakeClientId" dt="2021-08-10T12:26:18.770" v="15" actId="790"/>
            <ac:spMkLst>
              <pc:docMk/>
              <pc:sldMasterMk cId="0" sldId="2147483744"/>
              <pc:sldLayoutMk cId="0" sldId="21474837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26:18.770" v="15" actId="790"/>
            <ac:spMkLst>
              <pc:docMk/>
              <pc:sldMasterMk cId="0" sldId="2147483744"/>
              <pc:sldLayoutMk cId="0" sldId="21474837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26:18.770" v="15" actId="790"/>
            <ac:spMkLst>
              <pc:docMk/>
              <pc:sldMasterMk cId="0" sldId="2147483744"/>
              <pc:sldLayoutMk cId="0" sldId="21474837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26:18.770" v="15" actId="790"/>
            <ac:spMkLst>
              <pc:docMk/>
              <pc:sldMasterMk cId="0" sldId="2147483744"/>
              <pc:sldLayoutMk cId="0" sldId="21474837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26:18.770" v="15" actId="790"/>
            <ac:spMkLst>
              <pc:docMk/>
              <pc:sldMasterMk cId="0" sldId="2147483744"/>
              <pc:sldLayoutMk cId="0" sldId="214748375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12:26:22.364" v="16" actId="790"/>
          <pc:sldLayoutMkLst>
            <pc:docMk/>
            <pc:sldMasterMk cId="0" sldId="2147483744"/>
            <pc:sldLayoutMk cId="0" sldId="2147483755"/>
          </pc:sldLayoutMkLst>
          <pc:spChg chg="mod">
            <ac:chgData name="Fake Test User" userId="SID-0" providerId="Test" clId="FakeClientId" dt="2021-08-10T12:26:22.364" v="16" actId="790"/>
            <ac:spMkLst>
              <pc:docMk/>
              <pc:sldMasterMk cId="0" sldId="2147483744"/>
              <pc:sldLayoutMk cId="0" sldId="21474837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12:26:22.364" v="16" actId="790"/>
            <ac:spMkLst>
              <pc:docMk/>
              <pc:sldMasterMk cId="0" sldId="2147483744"/>
              <pc:sldLayoutMk cId="0" sldId="21474837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12:26:22.364" v="16" actId="790"/>
            <ac:spMkLst>
              <pc:docMk/>
              <pc:sldMasterMk cId="0" sldId="2147483744"/>
              <pc:sldLayoutMk cId="0" sldId="21474837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12:26:22.364" v="16" actId="790"/>
            <ac:spMkLst>
              <pc:docMk/>
              <pc:sldMasterMk cId="0" sldId="2147483744"/>
              <pc:sldLayoutMk cId="0" sldId="21474837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12:26:22.364" v="16" actId="790"/>
            <ac:spMkLst>
              <pc:docMk/>
              <pc:sldMasterMk cId="0" sldId="2147483744"/>
              <pc:sldLayoutMk cId="0" sldId="21474837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12:26:22.364" v="16" actId="790"/>
            <ac:spMkLst>
              <pc:docMk/>
              <pc:sldMasterMk cId="0" sldId="2147483744"/>
              <pc:sldLayoutMk cId="0" sldId="214748375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12:26:22.364" v="16" actId="790"/>
            <ac:spMkLst>
              <pc:docMk/>
              <pc:sldMasterMk cId="0" sldId="2147483744"/>
              <pc:sldLayoutMk cId="0" sldId="2147483755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12:26:22.364" v="16" actId="790"/>
            <ac:spMkLst>
              <pc:docMk/>
              <pc:sldMasterMk cId="0" sldId="2147483744"/>
              <pc:sldLayoutMk cId="0" sldId="214748375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12:26:22.364" v="16" actId="790"/>
            <ac:spMkLst>
              <pc:docMk/>
              <pc:sldMasterMk cId="0" sldId="2147483744"/>
              <pc:sldLayoutMk cId="0" sldId="214748375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12:26:22.364" v="16" actId="790"/>
            <ac:spMkLst>
              <pc:docMk/>
              <pc:sldMasterMk cId="0" sldId="2147483744"/>
              <pc:sldLayoutMk cId="0" sldId="214748375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12:26:22.364" v="16" actId="790"/>
            <ac:spMkLst>
              <pc:docMk/>
              <pc:sldMasterMk cId="0" sldId="2147483744"/>
              <pc:sldLayoutMk cId="0" sldId="2147483755"/>
              <ac:spMk id="2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543CD7C-1A48-4F7A-89BD-C770B35CFF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B462F6-08CF-480D-95C4-2141CB10DD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2056B-5E68-4CE6-93B4-C9DCD60B25E4}" type="datetimeFigureOut">
              <a:rPr lang="pt-BR" smtClean="0"/>
              <a:t>10/08/2021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B9A038B-DDA7-45F8-940F-34FABBDB84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41D62E0-DDE8-479F-8E97-BA982B1620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B8B3-C182-4798-BB8B-A52F2D3278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5743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49DE6-6605-436E-98BF-2F947FADB29B}" type="datetimeFigureOut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BFA2D-B39D-41F1-B35E-CB0602F2B86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9218741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BFA2D-B39D-41F1-B35E-CB0602F2B86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02284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468DFD-18A9-4071-81F7-EE3781CE27D5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arredondado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grpSp>
        <p:nvGrpSpPr>
          <p:cNvPr id="7" name="Grupo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orma Livre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12" name="Forma Livre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13" name="Forma Livre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14" name="Forma Livre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 useBgFill="1">
          <p:nvSpPr>
            <p:cNvPr id="15" name="Forma Livre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rtlCol="0"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noProof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B90765-7472-4A64-814A-725954C52C9E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arredondado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14D716-C2DB-4E46-8606-3B08AFEAF94C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grpSp>
        <p:nvGrpSpPr>
          <p:cNvPr id="15" name="Grupo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orma Livre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17" name="Forma Livre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18" name="Forma Livre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19" name="Forma Livre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 useBgFill="1">
          <p:nvSpPr>
            <p:cNvPr id="20" name="Forma Livre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</p:grpSp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447800"/>
            <a:ext cx="2057400" cy="4487333"/>
          </a:xfrm>
        </p:spPr>
        <p:txBody>
          <a:bodyPr vert="eaVert" rtlCol="0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447800"/>
            <a:ext cx="6019800" cy="4487334"/>
          </a:xfrm>
        </p:spPr>
        <p:txBody>
          <a:bodyPr vert="eaVert" rtlCol="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05816-E6DF-4DCD-A837-2A6D0A750CF7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arredondado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9" name="Forma Livre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/>
          </a:p>
        </p:txBody>
      </p:sp>
      <p:sp>
        <p:nvSpPr>
          <p:cNvPr id="10" name="Forma Livre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/>
          </a:p>
        </p:txBody>
      </p:sp>
      <p:sp>
        <p:nvSpPr>
          <p:cNvPr id="11" name="Forma Livre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/>
          </a:p>
        </p:txBody>
      </p:sp>
      <p:sp>
        <p:nvSpPr>
          <p:cNvPr id="12" name="Forma Livre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/>
          </a:p>
        </p:txBody>
      </p:sp>
      <p:sp useBgFill="1">
        <p:nvSpPr>
          <p:cNvPr id="13" name="Forma Livre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90032" y="2463560"/>
            <a:ext cx="7772400" cy="1524000"/>
          </a:xfrm>
        </p:spPr>
        <p:txBody>
          <a:bodyPr rtlCol="0" anchor="t">
            <a:normAutofit/>
          </a:bodyPr>
          <a:lstStyle>
            <a:lvl1pPr algn="ctr">
              <a:defRPr sz="4400" b="0" cap="none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67365" y="1437448"/>
            <a:ext cx="6417734" cy="939801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5DF54F-C123-4A7D-AE8A-595E47FC8249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A6F484-8144-4798-8B36-280FF07A723A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3" hasCustomPrompt="1"/>
          </p:nvPr>
        </p:nvSpPr>
        <p:spPr>
          <a:xfrm>
            <a:off x="676655" y="2679192"/>
            <a:ext cx="3822192" cy="3447288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4" hasCustomPrompt="1"/>
          </p:nvPr>
        </p:nvSpPr>
        <p:spPr>
          <a:xfrm>
            <a:off x="4645152" y="2679192"/>
            <a:ext cx="3822192" cy="3447288"/>
          </a:xfrm>
        </p:spPr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76656" y="2678114"/>
            <a:ext cx="3822192" cy="639762"/>
          </a:xfrm>
        </p:spPr>
        <p:txBody>
          <a:bodyPr rtlCol="0"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77332" y="3429000"/>
            <a:ext cx="3820055" cy="2697163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2678113"/>
            <a:ext cx="3822192" cy="639762"/>
          </a:xfrm>
        </p:spPr>
        <p:txBody>
          <a:bodyPr rtlCol="0"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3429000"/>
            <a:ext cx="3822192" cy="2697163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F7A961-9EA4-4FB3-806E-F76BFBEBD909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43951-9DB0-4F39-A001-F3FAFA925F18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arredondado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grpSp>
        <p:nvGrpSpPr>
          <p:cNvPr id="6" name="Grupo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orma Livre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8" name="Forma Livre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9" name="Forma Livre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10" name="Forma Livre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 useBgFill="1">
          <p:nvSpPr>
            <p:cNvPr id="11" name="Forma Livre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</p:grp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4C85BF-09FB-433C-A8E8-82219F3110AC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arredondado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E91047-AE8B-4DB7-9BBC-207EB5B8D609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3581400"/>
            <a:ext cx="3352800" cy="1905001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grpSp>
        <p:nvGrpSpPr>
          <p:cNvPr id="2" name="Grupo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orma Livre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26" name="Forma Livre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27" name="Forma Livre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28" name="Forma Livre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 useBgFill="1">
          <p:nvSpPr>
            <p:cNvPr id="29" name="Forma Livre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</p:grpSp>
      <p:sp>
        <p:nvSpPr>
          <p:cNvPr id="22" name="Título 21"/>
          <p:cNvSpPr>
            <a:spLocks noGrp="1"/>
          </p:cNvSpPr>
          <p:nvPr>
            <p:ph type="title" hasCustomPrompt="1"/>
          </p:nvPr>
        </p:nvSpPr>
        <p:spPr>
          <a:xfrm>
            <a:off x="914400" y="2286000"/>
            <a:ext cx="3352800" cy="1252728"/>
          </a:xfrm>
        </p:spPr>
        <p:txBody>
          <a:bodyPr rtlCol="0"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651962" y="1828800"/>
            <a:ext cx="3904076" cy="3810000"/>
          </a:xfrm>
        </p:spPr>
        <p:txBody>
          <a:bodyPr rtlCol="0"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arredondado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grpSp>
        <p:nvGrpSpPr>
          <p:cNvPr id="9" name="Grupo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orma Livre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11" name="Forma Livre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12" name="Forma Livre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13" name="Forma Livre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 useBgFill="1">
          <p:nvSpPr>
            <p:cNvPr id="14" name="Forma Livre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874155" y="338667"/>
            <a:ext cx="3812645" cy="2429934"/>
          </a:xfrm>
        </p:spPr>
        <p:txBody>
          <a:bodyPr rtlCol="0"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868333" y="2785533"/>
            <a:ext cx="3818467" cy="2421467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29F600-BD30-43F5-8FBA-26D57120A248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arredondado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grpSp>
        <p:nvGrpSpPr>
          <p:cNvPr id="8" name="Grupo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orma Livre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18" name="Forma Livre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19" name="Forma Livre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>
          <p:nvSpPr>
            <p:cNvPr id="20" name="Forma Livre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  <p:sp useBgFill="1">
          <p:nvSpPr>
            <p:cNvPr id="21" name="Forma Livre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BR" noProof="0"/>
            </a:p>
          </p:txBody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rtl="0"/>
            <a:fld id="{C63F0B18-A10D-44BF-BEB3-00F2D5E95560}" type="datetime1">
              <a:rPr lang="pt-BR" noProof="0" smtClean="0"/>
              <a:t>10/08/2021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rtl="0"/>
            <a:fld id="{687D7A59-36E2-48B9-B146-C1E59501F63F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21931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Forma de onda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Waveform</ap:Template>
  <ap:TotalTime>2</ap:TotalTime>
  <ap:Words>1</ap:Words>
  <ap:PresentationFormat>Apresentação na tela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ap:HeadingPairs>
  <ap:TitlesOfParts>
    <vt:vector baseType="lpstr" size="5">
      <vt:lpstr>Calibri</vt:lpstr>
      <vt:lpstr>Candara</vt:lpstr>
      <vt:lpstr>Symbol</vt:lpstr>
      <vt:lpstr>Forma de onda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2014-09-16T21:41:51Z</dcterms:created>
  <dcterms:modified xsi:type="dcterms:W3CDTF">2021-08-10T12:26:59Z</dcterms:modified>
</cp:coreProperties>
</file>