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2193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created xsi:type="dcterms:W3CDTF">2014-09-16T21:41:51Z</dcterms:created>
  <dcterms:modified xsi:type="dcterms:W3CDTF">2014-09-16T21:42:05Z</dcterms:modified>
</cp:coreProperties>
</file>