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heme/theme11.xml" ContentType="application/vnd.openxmlformats-officedocument.them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slideLayouts/slideLayout2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12.xml" ContentType="application/vnd.openxmlformats-officedocument.presentationml.slideLayout+xml"/>
  <Override PartName="/ppt/viewProps.xml" ContentType="application/vnd.openxmlformats-officedocument.presentationml.viewProps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ppt/tableStyles.xml" ContentType="application/vnd.openxmlformats-officedocument.presentationml.tableStyl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58400" cy="7772400"/>
  <p:notesSz cx="6858000" cy="9144000"/>
  <p:defaultTextStyle>
    <a:defPPr rtl="0"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66" autoAdjust="0"/>
    <p:restoredTop sz="95324" autoAdjust="0"/>
  </p:normalViewPr>
  <p:slideViewPr>
    <p:cSldViewPr snapToGrid="0">
      <p:cViewPr varScale="1">
        <p:scale>
          <a:sx n="115" d="100"/>
          <a:sy n="115" d="100"/>
        </p:scale>
        <p:origin x="128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4146" y="7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/ppt/theme/theme11.xml" Id="rId8" /><Relationship Type="http://schemas.openxmlformats.org/officeDocument/2006/relationships/slide" Target="/ppt/slides/slide21.xml" Id="rId3" /><Relationship Type="http://schemas.openxmlformats.org/officeDocument/2006/relationships/viewProps" Target="/ppt/viewProps.xml" Id="rId7" /><Relationship Type="http://schemas.openxmlformats.org/officeDocument/2006/relationships/slide" Target="/ppt/slides/slide12.xml" Id="rId2" /><Relationship Type="http://schemas.openxmlformats.org/officeDocument/2006/relationships/slideMaster" Target="/ppt/slideMasters/slideMaster11.xml" Id="rId1" /><Relationship Type="http://schemas.openxmlformats.org/officeDocument/2006/relationships/presProps" Target="/ppt/presProps.xml" Id="rId6" /><Relationship Type="http://schemas.openxmlformats.org/officeDocument/2006/relationships/handoutMaster" Target="/ppt/handoutMasters/handoutMaster11.xml" Id="rId5" /><Relationship Type="http://schemas.microsoft.com/office/2016/11/relationships/changesInfo" Target="/ppt/changesInfos/changesInfo1.xml" Id="rId10" /><Relationship Type="http://schemas.openxmlformats.org/officeDocument/2006/relationships/notesMaster" Target="/ppt/notesMasters/notesMaster11.xml" Id="rId4" /><Relationship Type="http://schemas.openxmlformats.org/officeDocument/2006/relationships/tableStyles" Target="/ppt/tableStyles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4-11T17:07:13.659" v="59" actId="790"/>
      <pc:docMkLst>
        <pc:docMk/>
      </pc:docMkLst>
      <pc:sldChg chg="modSp mod modNotes">
        <pc:chgData name="Fake Test User" userId="SID-0" providerId="Test" clId="FakeClientId" dt="2021-04-11T17:06:37.095" v="52" actId="790"/>
        <pc:sldMkLst>
          <pc:docMk/>
          <pc:sldMk cId="1742696898" sldId="256"/>
        </pc:sldMkLst>
        <pc:spChg chg="mod">
          <ac:chgData name="Fake Test User" userId="SID-0" providerId="Test" clId="FakeClientId" dt="2021-04-11T17:05:12.155" v="16" actId="790"/>
          <ac:spMkLst>
            <pc:docMk/>
            <pc:sldMk cId="1742696898" sldId="256"/>
            <ac:spMk id="19" creationId="{00000000-0000-0000-0000-000000000000}"/>
          </ac:spMkLst>
        </pc:spChg>
        <pc:spChg chg="mod">
          <ac:chgData name="Fake Test User" userId="SID-0" providerId="Test" clId="FakeClientId" dt="2021-04-11T17:05:12.155" v="16" actId="790"/>
          <ac:spMkLst>
            <pc:docMk/>
            <pc:sldMk cId="1742696898" sldId="256"/>
            <ac:spMk id="27" creationId="{00000000-0000-0000-0000-000000000000}"/>
          </ac:spMkLst>
        </pc:spChg>
        <pc:spChg chg="mod">
          <ac:chgData name="Fake Test User" userId="SID-0" providerId="Test" clId="FakeClientId" dt="2021-04-11T17:05:12.155" v="16" actId="790"/>
          <ac:spMkLst>
            <pc:docMk/>
            <pc:sldMk cId="1742696898" sldId="256"/>
            <ac:spMk id="32" creationId="{00000000-0000-0000-0000-000000000000}"/>
          </ac:spMkLst>
        </pc:spChg>
        <pc:spChg chg="mod">
          <ac:chgData name="Fake Test User" userId="SID-0" providerId="Test" clId="FakeClientId" dt="2021-04-11T17:05:12.155" v="16" actId="790"/>
          <ac:spMkLst>
            <pc:docMk/>
            <pc:sldMk cId="1742696898" sldId="256"/>
            <ac:spMk id="33" creationId="{00000000-0000-0000-0000-000000000000}"/>
          </ac:spMkLst>
        </pc:spChg>
        <pc:spChg chg="mod">
          <ac:chgData name="Fake Test User" userId="SID-0" providerId="Test" clId="FakeClientId" dt="2021-04-11T17:05:12.155" v="16" actId="790"/>
          <ac:spMkLst>
            <pc:docMk/>
            <pc:sldMk cId="1742696898" sldId="256"/>
            <ac:spMk id="34" creationId="{00000000-0000-0000-0000-000000000000}"/>
          </ac:spMkLst>
        </pc:spChg>
        <pc:spChg chg="mod">
          <ac:chgData name="Fake Test User" userId="SID-0" providerId="Test" clId="FakeClientId" dt="2021-04-11T17:05:12.155" v="16" actId="790"/>
          <ac:spMkLst>
            <pc:docMk/>
            <pc:sldMk cId="1742696898" sldId="256"/>
            <ac:spMk id="35" creationId="{00000000-0000-0000-0000-000000000000}"/>
          </ac:spMkLst>
        </pc:spChg>
        <pc:spChg chg="mod">
          <ac:chgData name="Fake Test User" userId="SID-0" providerId="Test" clId="FakeClientId" dt="2021-04-11T17:05:12.155" v="16" actId="790"/>
          <ac:spMkLst>
            <pc:docMk/>
            <pc:sldMk cId="1742696898" sldId="256"/>
            <ac:spMk id="43" creationId="{00000000-0000-0000-0000-000000000000}"/>
          </ac:spMkLst>
        </pc:spChg>
        <pc:picChg chg="mod">
          <ac:chgData name="Fake Test User" userId="SID-0" providerId="Test" clId="FakeClientId" dt="2021-04-11T17:04:12.733" v="4" actId="962"/>
          <ac:picMkLst>
            <pc:docMk/>
            <pc:sldMk cId="1742696898" sldId="256"/>
            <ac:picMk id="4" creationId="{00000000-0000-0000-0000-000000000000}"/>
          </ac:picMkLst>
        </pc:picChg>
      </pc:sldChg>
      <pc:sldChg chg="modSp mod modNotes">
        <pc:chgData name="Fake Test User" userId="SID-0" providerId="Test" clId="FakeClientId" dt="2021-04-11T17:06:41.657" v="53" actId="790"/>
        <pc:sldMkLst>
          <pc:docMk/>
          <pc:sldMk cId="2005184843" sldId="257"/>
        </pc:sldMkLst>
        <pc:spChg chg="mod">
          <ac:chgData name="Fake Test User" userId="SID-0" providerId="Test" clId="FakeClientId" dt="2021-04-11T17:06:31.595" v="51" actId="790"/>
          <ac:spMkLst>
            <pc:docMk/>
            <pc:sldMk cId="2005184843" sldId="257"/>
            <ac:spMk id="25" creationId="{00000000-0000-0000-0000-000000000000}"/>
          </ac:spMkLst>
        </pc:spChg>
        <pc:spChg chg="mod">
          <ac:chgData name="Fake Test User" userId="SID-0" providerId="Test" clId="FakeClientId" dt="2021-04-11T17:06:31.595" v="51" actId="790"/>
          <ac:spMkLst>
            <pc:docMk/>
            <pc:sldMk cId="2005184843" sldId="257"/>
            <ac:spMk id="26" creationId="{00000000-0000-0000-0000-000000000000}"/>
          </ac:spMkLst>
        </pc:spChg>
        <pc:spChg chg="mod">
          <ac:chgData name="Fake Test User" userId="SID-0" providerId="Test" clId="FakeClientId" dt="2021-04-11T17:06:31.595" v="51" actId="790"/>
          <ac:spMkLst>
            <pc:docMk/>
            <pc:sldMk cId="2005184843" sldId="257"/>
            <ac:spMk id="27" creationId="{00000000-0000-0000-0000-000000000000}"/>
          </ac:spMkLst>
        </pc:spChg>
        <pc:spChg chg="mod">
          <ac:chgData name="Fake Test User" userId="SID-0" providerId="Test" clId="FakeClientId" dt="2021-04-11T17:06:31.595" v="51" actId="790"/>
          <ac:spMkLst>
            <pc:docMk/>
            <pc:sldMk cId="2005184843" sldId="257"/>
            <ac:spMk id="78" creationId="{00000000-0000-0000-0000-000000000000}"/>
          </ac:spMkLst>
        </pc:spChg>
        <pc:spChg chg="mod">
          <ac:chgData name="Fake Test User" userId="SID-0" providerId="Test" clId="FakeClientId" dt="2021-04-11T17:06:31.595" v="51" actId="790"/>
          <ac:spMkLst>
            <pc:docMk/>
            <pc:sldMk cId="2005184843" sldId="257"/>
            <ac:spMk id="116" creationId="{00000000-0000-0000-0000-000000000000}"/>
          </ac:spMkLst>
        </pc:spChg>
        <pc:spChg chg="mod">
          <ac:chgData name="Fake Test User" userId="SID-0" providerId="Test" clId="FakeClientId" dt="2021-04-11T17:06:31.595" v="51" actId="790"/>
          <ac:spMkLst>
            <pc:docMk/>
            <pc:sldMk cId="2005184843" sldId="257"/>
            <ac:spMk id="118" creationId="{00000000-0000-0000-0000-000000000000}"/>
          </ac:spMkLst>
        </pc:spChg>
        <pc:spChg chg="mod">
          <ac:chgData name="Fake Test User" userId="SID-0" providerId="Test" clId="FakeClientId" dt="2021-04-11T17:06:31.595" v="51" actId="790"/>
          <ac:spMkLst>
            <pc:docMk/>
            <pc:sldMk cId="2005184843" sldId="257"/>
            <ac:spMk id="119" creationId="{00000000-0000-0000-0000-000000000000}"/>
          </ac:spMkLst>
        </pc:spChg>
        <pc:spChg chg="mod">
          <ac:chgData name="Fake Test User" userId="SID-0" providerId="Test" clId="FakeClientId" dt="2021-04-11T17:06:31.595" v="51" actId="790"/>
          <ac:spMkLst>
            <pc:docMk/>
            <pc:sldMk cId="2005184843" sldId="257"/>
            <ac:spMk id="120" creationId="{00000000-0000-0000-0000-000000000000}"/>
          </ac:spMkLst>
        </pc:spChg>
        <pc:spChg chg="mod">
          <ac:chgData name="Fake Test User" userId="SID-0" providerId="Test" clId="FakeClientId" dt="2021-04-11T17:06:31.595" v="51" actId="790"/>
          <ac:spMkLst>
            <pc:docMk/>
            <pc:sldMk cId="2005184843" sldId="257"/>
            <ac:spMk id="121" creationId="{00000000-0000-0000-0000-000000000000}"/>
          </ac:spMkLst>
        </pc:spChg>
        <pc:spChg chg="mod">
          <ac:chgData name="Fake Test User" userId="SID-0" providerId="Test" clId="FakeClientId" dt="2021-04-11T17:06:31.595" v="51" actId="790"/>
          <ac:spMkLst>
            <pc:docMk/>
            <pc:sldMk cId="2005184843" sldId="257"/>
            <ac:spMk id="122" creationId="{00000000-0000-0000-0000-000000000000}"/>
          </ac:spMkLst>
        </pc:spChg>
        <pc:spChg chg="mod">
          <ac:chgData name="Fake Test User" userId="SID-0" providerId="Test" clId="FakeClientId" dt="2021-04-11T17:06:31.595" v="51" actId="790"/>
          <ac:spMkLst>
            <pc:docMk/>
            <pc:sldMk cId="2005184843" sldId="257"/>
            <ac:spMk id="123" creationId="{00000000-0000-0000-0000-000000000000}"/>
          </ac:spMkLst>
        </pc:spChg>
        <pc:spChg chg="mod">
          <ac:chgData name="Fake Test User" userId="SID-0" providerId="Test" clId="FakeClientId" dt="2021-04-11T17:06:31.595" v="51" actId="790"/>
          <ac:spMkLst>
            <pc:docMk/>
            <pc:sldMk cId="2005184843" sldId="257"/>
            <ac:spMk id="124" creationId="{00000000-0000-0000-0000-000000000000}"/>
          </ac:spMkLst>
        </pc:spChg>
        <pc:spChg chg="mod">
          <ac:chgData name="Fake Test User" userId="SID-0" providerId="Test" clId="FakeClientId" dt="2021-04-11T17:06:31.595" v="51" actId="790"/>
          <ac:spMkLst>
            <pc:docMk/>
            <pc:sldMk cId="2005184843" sldId="257"/>
            <ac:spMk id="125" creationId="{00000000-0000-0000-0000-000000000000}"/>
          </ac:spMkLst>
        </pc:spChg>
        <pc:spChg chg="mod">
          <ac:chgData name="Fake Test User" userId="SID-0" providerId="Test" clId="FakeClientId" dt="2021-04-11T17:06:31.595" v="51" actId="790"/>
          <ac:spMkLst>
            <pc:docMk/>
            <pc:sldMk cId="2005184843" sldId="257"/>
            <ac:spMk id="126" creationId="{00000000-0000-0000-0000-000000000000}"/>
          </ac:spMkLst>
        </pc:spChg>
        <pc:spChg chg="mod">
          <ac:chgData name="Fake Test User" userId="SID-0" providerId="Test" clId="FakeClientId" dt="2021-04-11T17:06:31.595" v="51" actId="790"/>
          <ac:spMkLst>
            <pc:docMk/>
            <pc:sldMk cId="2005184843" sldId="257"/>
            <ac:spMk id="127" creationId="{00000000-0000-0000-0000-000000000000}"/>
          </ac:spMkLst>
        </pc:spChg>
        <pc:spChg chg="mod">
          <ac:chgData name="Fake Test User" userId="SID-0" providerId="Test" clId="FakeClientId" dt="2021-04-11T17:06:31.595" v="51" actId="790"/>
          <ac:spMkLst>
            <pc:docMk/>
            <pc:sldMk cId="2005184843" sldId="257"/>
            <ac:spMk id="128" creationId="{00000000-0000-0000-0000-000000000000}"/>
          </ac:spMkLst>
        </pc:spChg>
        <pc:spChg chg="mod">
          <ac:chgData name="Fake Test User" userId="SID-0" providerId="Test" clId="FakeClientId" dt="2021-04-11T17:06:31.595" v="51" actId="790"/>
          <ac:spMkLst>
            <pc:docMk/>
            <pc:sldMk cId="2005184843" sldId="257"/>
            <ac:spMk id="129" creationId="{00000000-0000-0000-0000-000000000000}"/>
          </ac:spMkLst>
        </pc:spChg>
        <pc:spChg chg="mod">
          <ac:chgData name="Fake Test User" userId="SID-0" providerId="Test" clId="FakeClientId" dt="2021-04-11T17:06:31.595" v="51" actId="790"/>
          <ac:spMkLst>
            <pc:docMk/>
            <pc:sldMk cId="2005184843" sldId="257"/>
            <ac:spMk id="130" creationId="{00000000-0000-0000-0000-000000000000}"/>
          </ac:spMkLst>
        </pc:spChg>
        <pc:spChg chg="mod">
          <ac:chgData name="Fake Test User" userId="SID-0" providerId="Test" clId="FakeClientId" dt="2021-04-11T17:06:31.595" v="51" actId="790"/>
          <ac:spMkLst>
            <pc:docMk/>
            <pc:sldMk cId="2005184843" sldId="257"/>
            <ac:spMk id="219" creationId="{00000000-0000-0000-0000-000000000000}"/>
          </ac:spMkLst>
        </pc:spChg>
        <pc:spChg chg="mod">
          <ac:chgData name="Fake Test User" userId="SID-0" providerId="Test" clId="FakeClientId" dt="2021-04-11T17:06:31.595" v="51" actId="790"/>
          <ac:spMkLst>
            <pc:docMk/>
            <pc:sldMk cId="2005184843" sldId="257"/>
            <ac:spMk id="220" creationId="{00000000-0000-0000-0000-000000000000}"/>
          </ac:spMkLst>
        </pc:spChg>
      </pc:sldChg>
      <pc:sldMasterChg chg="modSp mod modSldLayout">
        <pc:chgData name="Fake Test User" userId="SID-0" providerId="Test" clId="FakeClientId" dt="2021-04-11T17:07:02.268" v="57" actId="790"/>
        <pc:sldMasterMkLst>
          <pc:docMk/>
          <pc:sldMasterMk cId="3687281395" sldId="2147483660"/>
        </pc:sldMasterMkLst>
        <pc:spChg chg="mod">
          <ac:chgData name="Fake Test User" userId="SID-0" providerId="Test" clId="FakeClientId" dt="2021-04-11T17:06:53.627" v="55" actId="790"/>
          <ac:spMkLst>
            <pc:docMk/>
            <pc:sldMasterMk cId="3687281395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21-04-11T17:06:53.627" v="55" actId="790"/>
          <ac:spMkLst>
            <pc:docMk/>
            <pc:sldMasterMk cId="3687281395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4-11T17:06:53.627" v="55" actId="790"/>
          <ac:spMkLst>
            <pc:docMk/>
            <pc:sldMasterMk cId="3687281395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21-04-11T17:06:53.627" v="55" actId="790"/>
          <ac:spMkLst>
            <pc:docMk/>
            <pc:sldMasterMk cId="3687281395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4-11T17:06:53.627" v="55" actId="790"/>
          <ac:spMkLst>
            <pc:docMk/>
            <pc:sldMasterMk cId="3687281395" sldId="2147483660"/>
            <ac:spMk id="6" creationId="{00000000-0000-0000-0000-000000000000}"/>
          </ac:spMkLst>
        </pc:spChg>
        <pc:sldLayoutChg chg="modSp mod">
          <pc:chgData name="Fake Test User" userId="SID-0" providerId="Test" clId="FakeClientId" dt="2021-04-11T17:06:57.955" v="56" actId="790"/>
          <pc:sldLayoutMkLst>
            <pc:docMk/>
            <pc:sldMasterMk cId="3687281395" sldId="2147483660"/>
            <pc:sldLayoutMk cId="586319277" sldId="2147483672"/>
          </pc:sldLayoutMkLst>
          <pc:spChg chg="mod">
            <ac:chgData name="Fake Test User" userId="SID-0" providerId="Test" clId="FakeClientId" dt="2021-04-11T17:06:57.955" v="56" actId="790"/>
            <ac:spMkLst>
              <pc:docMk/>
              <pc:sldMasterMk cId="3687281395" sldId="2147483660"/>
              <pc:sldLayoutMk cId="586319277" sldId="2147483672"/>
              <ac:spMk id="7" creationId="{00000000-0000-0000-0000-000000000000}"/>
            </ac:spMkLst>
          </pc:spChg>
          <pc:spChg chg="mod">
            <ac:chgData name="Fake Test User" userId="SID-0" providerId="Test" clId="FakeClientId" dt="2021-04-11T17:06:57.955" v="56" actId="790"/>
            <ac:spMkLst>
              <pc:docMk/>
              <pc:sldMasterMk cId="3687281395" sldId="2147483660"/>
              <pc:sldLayoutMk cId="586319277" sldId="2147483672"/>
              <ac:spMk id="11" creationId="{00000000-0000-0000-0000-000000000000}"/>
            </ac:spMkLst>
          </pc:spChg>
          <pc:spChg chg="mod">
            <ac:chgData name="Fake Test User" userId="SID-0" providerId="Test" clId="FakeClientId" dt="2021-04-11T17:06:57.955" v="56" actId="790"/>
            <ac:spMkLst>
              <pc:docMk/>
              <pc:sldMasterMk cId="3687281395" sldId="2147483660"/>
              <pc:sldLayoutMk cId="586319277" sldId="2147483672"/>
              <ac:spMk id="16" creationId="{00000000-0000-0000-0000-000000000000}"/>
            </ac:spMkLst>
          </pc:spChg>
          <pc:spChg chg="mod">
            <ac:chgData name="Fake Test User" userId="SID-0" providerId="Test" clId="FakeClientId" dt="2021-04-11T17:06:57.955" v="56" actId="790"/>
            <ac:spMkLst>
              <pc:docMk/>
              <pc:sldMasterMk cId="3687281395" sldId="2147483660"/>
              <pc:sldLayoutMk cId="586319277" sldId="2147483672"/>
              <ac:spMk id="17" creationId="{00000000-0000-0000-0000-000000000000}"/>
            </ac:spMkLst>
          </pc:spChg>
          <pc:spChg chg="mod">
            <ac:chgData name="Fake Test User" userId="SID-0" providerId="Test" clId="FakeClientId" dt="2021-04-11T17:06:57.955" v="56" actId="790"/>
            <ac:spMkLst>
              <pc:docMk/>
              <pc:sldMasterMk cId="3687281395" sldId="2147483660"/>
              <pc:sldLayoutMk cId="586319277" sldId="2147483672"/>
              <ac:spMk id="20" creationId="{00000000-0000-0000-0000-000000000000}"/>
            </ac:spMkLst>
          </pc:spChg>
          <pc:spChg chg="mod">
            <ac:chgData name="Fake Test User" userId="SID-0" providerId="Test" clId="FakeClientId" dt="2021-04-11T17:06:57.955" v="56" actId="790"/>
            <ac:spMkLst>
              <pc:docMk/>
              <pc:sldMasterMk cId="3687281395" sldId="2147483660"/>
              <pc:sldLayoutMk cId="586319277" sldId="2147483672"/>
              <ac:spMk id="23" creationId="{00000000-0000-0000-0000-000000000000}"/>
            </ac:spMkLst>
          </pc:spChg>
          <pc:spChg chg="mod">
            <ac:chgData name="Fake Test User" userId="SID-0" providerId="Test" clId="FakeClientId" dt="2021-04-11T17:06:57.955" v="56" actId="790"/>
            <ac:spMkLst>
              <pc:docMk/>
              <pc:sldMasterMk cId="3687281395" sldId="2147483660"/>
              <pc:sldLayoutMk cId="586319277" sldId="2147483672"/>
              <ac:spMk id="24" creationId="{00000000-0000-0000-0000-000000000000}"/>
            </ac:spMkLst>
          </pc:spChg>
          <pc:spChg chg="mod">
            <ac:chgData name="Fake Test User" userId="SID-0" providerId="Test" clId="FakeClientId" dt="2021-04-11T17:06:57.955" v="56" actId="790"/>
            <ac:spMkLst>
              <pc:docMk/>
              <pc:sldMasterMk cId="3687281395" sldId="2147483660"/>
              <pc:sldLayoutMk cId="586319277" sldId="2147483672"/>
              <ac:spMk id="28" creationId="{00000000-0000-0000-0000-000000000000}"/>
            </ac:spMkLst>
          </pc:spChg>
          <pc:spChg chg="mod">
            <ac:chgData name="Fake Test User" userId="SID-0" providerId="Test" clId="FakeClientId" dt="2021-04-11T17:06:57.955" v="56" actId="790"/>
            <ac:spMkLst>
              <pc:docMk/>
              <pc:sldMasterMk cId="3687281395" sldId="2147483660"/>
              <pc:sldLayoutMk cId="586319277" sldId="2147483672"/>
              <ac:spMk id="31" creationId="{00000000-0000-0000-0000-000000000000}"/>
            </ac:spMkLst>
          </pc:spChg>
          <pc:spChg chg="mod">
            <ac:chgData name="Fake Test User" userId="SID-0" providerId="Test" clId="FakeClientId" dt="2021-04-11T17:06:57.955" v="56" actId="790"/>
            <ac:spMkLst>
              <pc:docMk/>
              <pc:sldMasterMk cId="3687281395" sldId="2147483660"/>
              <pc:sldLayoutMk cId="586319277" sldId="2147483672"/>
              <ac:spMk id="33" creationId="{00000000-0000-0000-0000-000000000000}"/>
            </ac:spMkLst>
          </pc:spChg>
          <pc:spChg chg="mod">
            <ac:chgData name="Fake Test User" userId="SID-0" providerId="Test" clId="FakeClientId" dt="2021-04-11T17:06:57.955" v="56" actId="790"/>
            <ac:spMkLst>
              <pc:docMk/>
              <pc:sldMasterMk cId="3687281395" sldId="2147483660"/>
              <pc:sldLayoutMk cId="586319277" sldId="2147483672"/>
              <ac:spMk id="3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4-11T17:07:02.268" v="57" actId="790"/>
          <pc:sldLayoutMkLst>
            <pc:docMk/>
            <pc:sldMasterMk cId="3687281395" sldId="2147483660"/>
            <pc:sldLayoutMk cId="1184508751" sldId="2147483673"/>
          </pc:sldLayoutMkLst>
          <pc:spChg chg="mod">
            <ac:chgData name="Fake Test User" userId="SID-0" providerId="Test" clId="FakeClientId" dt="2021-04-11T17:07:02.268" v="57" actId="790"/>
            <ac:spMkLst>
              <pc:docMk/>
              <pc:sldMasterMk cId="3687281395" sldId="2147483660"/>
              <pc:sldLayoutMk cId="1184508751" sldId="2147483673"/>
              <ac:spMk id="3" creationId="{00000000-0000-0000-0000-000000000000}"/>
            </ac:spMkLst>
          </pc:spChg>
          <pc:spChg chg="mod">
            <ac:chgData name="Fake Test User" userId="SID-0" providerId="Test" clId="FakeClientId" dt="2021-04-11T17:07:02.268" v="57" actId="790"/>
            <ac:spMkLst>
              <pc:docMk/>
              <pc:sldMasterMk cId="3687281395" sldId="2147483660"/>
              <pc:sldLayoutMk cId="1184508751" sldId="2147483673"/>
              <ac:spMk id="12" creationId="{00000000-0000-0000-0000-000000000000}"/>
            </ac:spMkLst>
          </pc:spChg>
          <pc:spChg chg="mod">
            <ac:chgData name="Fake Test User" userId="SID-0" providerId="Test" clId="FakeClientId" dt="2021-04-11T17:07:02.268" v="57" actId="790"/>
            <ac:spMkLst>
              <pc:docMk/>
              <pc:sldMasterMk cId="3687281395" sldId="2147483660"/>
              <pc:sldLayoutMk cId="1184508751" sldId="2147483673"/>
              <ac:spMk id="16" creationId="{00000000-0000-0000-0000-000000000000}"/>
            </ac:spMkLst>
          </pc:spChg>
          <pc:spChg chg="mod">
            <ac:chgData name="Fake Test User" userId="SID-0" providerId="Test" clId="FakeClientId" dt="2021-04-11T17:07:02.268" v="57" actId="790"/>
            <ac:spMkLst>
              <pc:docMk/>
              <pc:sldMasterMk cId="3687281395" sldId="2147483660"/>
              <pc:sldLayoutMk cId="1184508751" sldId="2147483673"/>
              <ac:spMk id="26" creationId="{00000000-0000-0000-0000-000000000000}"/>
            </ac:spMkLst>
          </pc:spChg>
          <pc:spChg chg="mod">
            <ac:chgData name="Fake Test User" userId="SID-0" providerId="Test" clId="FakeClientId" dt="2021-04-11T17:07:02.268" v="57" actId="790"/>
            <ac:spMkLst>
              <pc:docMk/>
              <pc:sldMasterMk cId="3687281395" sldId="2147483660"/>
              <pc:sldLayoutMk cId="1184508751" sldId="2147483673"/>
              <ac:spMk id="27" creationId="{00000000-0000-0000-0000-000000000000}"/>
            </ac:spMkLst>
          </pc:spChg>
          <pc:spChg chg="mod">
            <ac:chgData name="Fake Test User" userId="SID-0" providerId="Test" clId="FakeClientId" dt="2021-04-11T17:07:02.268" v="57" actId="790"/>
            <ac:spMkLst>
              <pc:docMk/>
              <pc:sldMasterMk cId="3687281395" sldId="2147483660"/>
              <pc:sldLayoutMk cId="1184508751" sldId="2147483673"/>
              <ac:spMk id="28" creationId="{00000000-0000-0000-0000-000000000000}"/>
            </ac:spMkLst>
          </pc:spChg>
          <pc:spChg chg="mod">
            <ac:chgData name="Fake Test User" userId="SID-0" providerId="Test" clId="FakeClientId" dt="2021-04-11T17:07:02.268" v="57" actId="790"/>
            <ac:spMkLst>
              <pc:docMk/>
              <pc:sldMasterMk cId="3687281395" sldId="2147483660"/>
              <pc:sldLayoutMk cId="1184508751" sldId="2147483673"/>
              <ac:spMk id="30" creationId="{00000000-0000-0000-0000-000000000000}"/>
            </ac:spMkLst>
          </pc:spChg>
          <pc:spChg chg="mod">
            <ac:chgData name="Fake Test User" userId="SID-0" providerId="Test" clId="FakeClientId" dt="2021-04-11T17:07:02.268" v="57" actId="790"/>
            <ac:spMkLst>
              <pc:docMk/>
              <pc:sldMasterMk cId="3687281395" sldId="2147483660"/>
              <pc:sldLayoutMk cId="1184508751" sldId="2147483673"/>
              <ac:spMk id="31" creationId="{00000000-0000-0000-0000-000000000000}"/>
            </ac:spMkLst>
          </pc:spChg>
          <pc:spChg chg="mod">
            <ac:chgData name="Fake Test User" userId="SID-0" providerId="Test" clId="FakeClientId" dt="2021-04-11T17:07:02.268" v="57" actId="790"/>
            <ac:spMkLst>
              <pc:docMk/>
              <pc:sldMasterMk cId="3687281395" sldId="2147483660"/>
              <pc:sldLayoutMk cId="1184508751" sldId="2147483673"/>
              <ac:spMk id="32" creationId="{00000000-0000-0000-0000-000000000000}"/>
            </ac:spMkLst>
          </pc:spChg>
          <pc:spChg chg="mod">
            <ac:chgData name="Fake Test User" userId="SID-0" providerId="Test" clId="FakeClientId" dt="2021-04-11T17:07:02.268" v="57" actId="790"/>
            <ac:spMkLst>
              <pc:docMk/>
              <pc:sldMasterMk cId="3687281395" sldId="2147483660"/>
              <pc:sldLayoutMk cId="1184508751" sldId="2147483673"/>
              <ac:spMk id="33" creationId="{00000000-0000-0000-0000-000000000000}"/>
            </ac:spMkLst>
          </pc:spChg>
          <pc:spChg chg="mod">
            <ac:chgData name="Fake Test User" userId="SID-0" providerId="Test" clId="FakeClientId" dt="2021-04-11T17:07:02.268" v="57" actId="790"/>
            <ac:spMkLst>
              <pc:docMk/>
              <pc:sldMasterMk cId="3687281395" sldId="2147483660"/>
              <pc:sldLayoutMk cId="1184508751" sldId="2147483673"/>
              <ac:spMk id="34" creationId="{00000000-0000-0000-0000-000000000000}"/>
            </ac:spMkLst>
          </pc:spChg>
          <pc:spChg chg="mod">
            <ac:chgData name="Fake Test User" userId="SID-0" providerId="Test" clId="FakeClientId" dt="2021-04-11T17:07:02.268" v="57" actId="790"/>
            <ac:spMkLst>
              <pc:docMk/>
              <pc:sldMasterMk cId="3687281395" sldId="2147483660"/>
              <pc:sldLayoutMk cId="1184508751" sldId="2147483673"/>
              <ac:spMk id="37" creationId="{00000000-0000-0000-0000-000000000000}"/>
            </ac:spMkLst>
          </pc:spChg>
          <pc:spChg chg="mod">
            <ac:chgData name="Fake Test User" userId="SID-0" providerId="Test" clId="FakeClientId" dt="2021-04-11T17:07:02.268" v="57" actId="790"/>
            <ac:spMkLst>
              <pc:docMk/>
              <pc:sldMasterMk cId="3687281395" sldId="2147483660"/>
              <pc:sldLayoutMk cId="1184508751" sldId="2147483673"/>
              <ac:spMk id="39" creationId="{00000000-0000-0000-0000-000000000000}"/>
            </ac:spMkLst>
          </pc:spChg>
          <pc:spChg chg="mod">
            <ac:chgData name="Fake Test User" userId="SID-0" providerId="Test" clId="FakeClientId" dt="2021-04-11T17:07:02.268" v="57" actId="790"/>
            <ac:spMkLst>
              <pc:docMk/>
              <pc:sldMasterMk cId="3687281395" sldId="2147483660"/>
              <pc:sldLayoutMk cId="1184508751" sldId="2147483673"/>
              <ac:spMk id="41" creationId="{00000000-0000-0000-0000-000000000000}"/>
            </ac:spMkLst>
          </pc:spChg>
          <pc:spChg chg="mod">
            <ac:chgData name="Fake Test User" userId="SID-0" providerId="Test" clId="FakeClientId" dt="2021-04-11T17:07:02.268" v="57" actId="790"/>
            <ac:spMkLst>
              <pc:docMk/>
              <pc:sldMasterMk cId="3687281395" sldId="2147483660"/>
              <pc:sldLayoutMk cId="1184508751" sldId="2147483673"/>
              <ac:spMk id="42" creationId="{00000000-0000-0000-0000-000000000000}"/>
            </ac:spMkLst>
          </pc:spChg>
          <pc:spChg chg="mod">
            <ac:chgData name="Fake Test User" userId="SID-0" providerId="Test" clId="FakeClientId" dt="2021-04-11T17:07:02.268" v="57" actId="790"/>
            <ac:spMkLst>
              <pc:docMk/>
              <pc:sldMasterMk cId="3687281395" sldId="2147483660"/>
              <pc:sldLayoutMk cId="1184508751" sldId="2147483673"/>
              <ac:spMk id="43" creationId="{00000000-0000-0000-0000-000000000000}"/>
            </ac:spMkLst>
          </pc:spChg>
          <pc:spChg chg="mod">
            <ac:chgData name="Fake Test User" userId="SID-0" providerId="Test" clId="FakeClientId" dt="2021-04-11T17:07:02.268" v="57" actId="790"/>
            <ac:spMkLst>
              <pc:docMk/>
              <pc:sldMasterMk cId="3687281395" sldId="2147483660"/>
              <pc:sldLayoutMk cId="1184508751" sldId="2147483673"/>
              <ac:spMk id="53" creationId="{00000000-0000-0000-0000-000000000000}"/>
            </ac:spMkLst>
          </pc:spChg>
          <pc:spChg chg="mod">
            <ac:chgData name="Fake Test User" userId="SID-0" providerId="Test" clId="FakeClientId" dt="2021-04-11T17:07:02.268" v="57" actId="790"/>
            <ac:spMkLst>
              <pc:docMk/>
              <pc:sldMasterMk cId="3687281395" sldId="2147483660"/>
              <pc:sldLayoutMk cId="1184508751" sldId="2147483673"/>
              <ac:spMk id="54" creationId="{00000000-0000-0000-0000-000000000000}"/>
            </ac:spMkLst>
          </pc:spChg>
          <pc:spChg chg="mod">
            <ac:chgData name="Fake Test User" userId="SID-0" providerId="Test" clId="FakeClientId" dt="2021-04-11T17:07:02.268" v="57" actId="790"/>
            <ac:spMkLst>
              <pc:docMk/>
              <pc:sldMasterMk cId="3687281395" sldId="2147483660"/>
              <pc:sldLayoutMk cId="1184508751" sldId="2147483673"/>
              <ac:spMk id="56" creationId="{00000000-0000-0000-0000-000000000000}"/>
            </ac:spMkLst>
          </pc:spChg>
          <pc:spChg chg="mod">
            <ac:chgData name="Fake Test User" userId="SID-0" providerId="Test" clId="FakeClientId" dt="2021-04-11T17:07:02.268" v="57" actId="790"/>
            <ac:spMkLst>
              <pc:docMk/>
              <pc:sldMasterMk cId="3687281395" sldId="2147483660"/>
              <pc:sldLayoutMk cId="1184508751" sldId="2147483673"/>
              <ac:spMk id="58" creationId="{00000000-0000-0000-0000-000000000000}"/>
            </ac:spMkLst>
          </pc:spChg>
          <pc:spChg chg="mod">
            <ac:chgData name="Fake Test User" userId="SID-0" providerId="Test" clId="FakeClientId" dt="2021-04-11T17:07:02.268" v="57" actId="790"/>
            <ac:spMkLst>
              <pc:docMk/>
              <pc:sldMasterMk cId="3687281395" sldId="2147483660"/>
              <pc:sldLayoutMk cId="1184508751" sldId="2147483673"/>
              <ac:spMk id="59" creationId="{00000000-0000-0000-0000-000000000000}"/>
            </ac:spMkLst>
          </pc:spChg>
          <pc:spChg chg="mod">
            <ac:chgData name="Fake Test User" userId="SID-0" providerId="Test" clId="FakeClientId" dt="2021-04-11T17:07:02.268" v="57" actId="790"/>
            <ac:spMkLst>
              <pc:docMk/>
              <pc:sldMasterMk cId="3687281395" sldId="2147483660"/>
              <pc:sldLayoutMk cId="1184508751" sldId="2147483673"/>
              <ac:spMk id="60" creationId="{00000000-0000-0000-0000-000000000000}"/>
            </ac:spMkLst>
          </pc:spChg>
          <pc:spChg chg="mod">
            <ac:chgData name="Fake Test User" userId="SID-0" providerId="Test" clId="FakeClientId" dt="2021-04-11T17:07:02.268" v="57" actId="790"/>
            <ac:spMkLst>
              <pc:docMk/>
              <pc:sldMasterMk cId="3687281395" sldId="2147483660"/>
              <pc:sldLayoutMk cId="1184508751" sldId="2147483673"/>
              <ac:spMk id="61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4707C86-D956-4496-8A95-9C5002CF6417}" type="datetime1">
              <a:rPr lang="pt-BR" smtClean="0"/>
              <a:t>12/04/2021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169A89D-734B-4FAD-B6E7-2B864E72E489}" type="slidenum">
              <a:rPr lang="pt-BR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ADBC998-CA8E-4945-B7E4-901DCF5AB003}" type="datetime1">
              <a:rPr lang="pt-BR" noProof="0" smtClean="0"/>
              <a:t>12/04/2021</a:t>
            </a:fld>
            <a:endParaRPr lang="pt-BR" noProof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A89D7-7603-4ECB-ADF6-F6CF2BE4F401}" type="slidenum">
              <a:rPr lang="pt-BR" noProof="0"/>
              <a:t>‹#›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2.xml.rels>&#65279;<?xml version="1.0" encoding="utf-8"?><Relationships xmlns="http://schemas.openxmlformats.org/package/2006/relationships"><Relationship Type="http://schemas.openxmlformats.org/officeDocument/2006/relationships/slide" Target="/ppt/slides/slide12.xml" Id="rId2" /><Relationship Type="http://schemas.openxmlformats.org/officeDocument/2006/relationships/notesMaster" Target="/ppt/notesMasters/notesMaster11.xml" Id="rId1" /></Relationships>
</file>

<file path=ppt/notesSlides/_rels/notesSlide21.xml.rels>&#65279;<?xml version="1.0" encoding="utf-8"?><Relationships xmlns="http://schemas.openxmlformats.org/package/2006/relationships"><Relationship Type="http://schemas.openxmlformats.org/officeDocument/2006/relationships/slide" Target="/ppt/slides/slide21.xml" Id="rId2" /><Relationship Type="http://schemas.openxmlformats.org/officeDocument/2006/relationships/notesMaster" Target="/ppt/notesMasters/notesMaster11.xml" Id="rId1" /></Relationship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/>
              <a:t>Para alterar este folheto, substitua nosso conteúdo de exemplo pelo seu. Ou, se preferir começar do zero, pressione o botão Novo Slide na guia Página Inicial para inserir uma nova página. Agora, insira seu texto e imagens nos espaços reservados em branco. Se precisar de mais espaços reservados para títulos, subtítulos ou corpo de texto, copie qualquer um dos espaços reservados existentes e arraste o novo em seu devido lugar.</a:t>
            </a:r>
          </a:p>
          <a:p>
            <a:pPr rtl="0"/>
            <a:endParaRPr lang="pt-BR"/>
          </a:p>
          <a:p>
            <a:pPr rtl="0"/>
            <a:r>
              <a:rPr lang="pt-BR"/>
              <a:t>E você notou que fizemos marcas de dobra para você? Elas são muito claras, mas se você não quiser que as mesmas sejam visualizadas em seu panfleto, selecione e exclua-as antes da impressão.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52A89D7-7603-4ECB-ADF6-F6CF2BE4F401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55157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52A89D7-7603-4ECB-ADF6-F6CF2BE4F40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290895"/>
      </p:ext>
    </p:extLst>
  </p:cSld>
  <p:clrMapOvr>
    <a:masterClrMapping/>
  </p:clrMapOvr>
</p:notes>
</file>

<file path=ppt/slideLayouts/_rels/slideLayout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/Relationships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Ex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 userDrawn="1"/>
        </p:nvSpPr>
        <p:spPr>
          <a:xfrm>
            <a:off x="7038975" y="7216219"/>
            <a:ext cx="2660904" cy="953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cxnSp>
        <p:nvCxnSpPr>
          <p:cNvPr id="19" name="Conector Reto 18"/>
          <p:cNvCxnSpPr/>
          <p:nvPr userDrawn="1"/>
        </p:nvCxnSpPr>
        <p:spPr>
          <a:xfrm>
            <a:off x="7038558" y="2733674"/>
            <a:ext cx="265789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 userDrawn="1"/>
        </p:nvCxnSpPr>
        <p:spPr>
          <a:xfrm flipV="1">
            <a:off x="3939243" y="5152972"/>
            <a:ext cx="0" cy="2146926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 userDrawn="1"/>
        </p:nvSpPr>
        <p:spPr>
          <a:xfrm>
            <a:off x="365125" y="2743199"/>
            <a:ext cx="2560320" cy="45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pt-BR" noProof="0"/>
          </a:p>
        </p:txBody>
      </p:sp>
      <p:sp>
        <p:nvSpPr>
          <p:cNvPr id="31" name="Espaço Reservado para Texto 21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" y="457200"/>
            <a:ext cx="2560320" cy="2148840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0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/>
              <a:t>Texto do título</a:t>
            </a:r>
          </a:p>
        </p:txBody>
      </p:sp>
      <p:sp>
        <p:nvSpPr>
          <p:cNvPr id="28" name="Espaço Reservado para Texto 21"/>
          <p:cNvSpPr>
            <a:spLocks noGrp="1"/>
          </p:cNvSpPr>
          <p:nvPr>
            <p:ph type="body" sz="quarter" idx="19" hasCustomPrompt="1"/>
          </p:nvPr>
        </p:nvSpPr>
        <p:spPr>
          <a:xfrm>
            <a:off x="548640" y="2912420"/>
            <a:ext cx="2194560" cy="4254338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/>
              <a:t>Clique para adicionar o texto</a:t>
            </a:r>
          </a:p>
        </p:txBody>
      </p:sp>
      <p:sp>
        <p:nvSpPr>
          <p:cNvPr id="23" name="Espaço Reservado para Texto 21"/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2581244" y="5941899"/>
            <a:ext cx="2449512" cy="266486"/>
          </a:xfrm>
        </p:spPr>
        <p:txBody>
          <a:bodyPr lIns="0" tIns="0" rIns="0" bIns="0" rtlCol="0" anchor="ctr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4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/>
              <a:t>Nome da Empresa</a:t>
            </a:r>
          </a:p>
        </p:txBody>
      </p:sp>
      <p:sp>
        <p:nvSpPr>
          <p:cNvPr id="24" name="Espaço Reservado para Texto 21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976711" y="5861201"/>
            <a:ext cx="2449512" cy="427881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/>
              <a:t>Endereço Comercial</a:t>
            </a:r>
          </a:p>
        </p:txBody>
      </p:sp>
      <p:sp>
        <p:nvSpPr>
          <p:cNvPr id="20" name="Espaço Reservado para Texto 21"/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3784137" y="2736151"/>
            <a:ext cx="1785749" cy="586680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/>
              <a:t>Nome do Destinatário</a:t>
            </a:r>
            <a:br>
              <a:rPr lang="pt-BR" noProof="0"/>
            </a:br>
            <a:r>
              <a:rPr lang="pt-BR" noProof="0"/>
              <a:t>Endereço</a:t>
            </a:r>
            <a:br>
              <a:rPr lang="pt-BR" noProof="0"/>
            </a:br>
            <a:r>
              <a:rPr lang="pt-BR" noProof="0"/>
              <a:t>Cidade, Estado, CEP</a:t>
            </a:r>
          </a:p>
        </p:txBody>
      </p:sp>
      <p:sp>
        <p:nvSpPr>
          <p:cNvPr id="33" name="Espaço Reservado para Texto 21"/>
          <p:cNvSpPr>
            <a:spLocks noGrp="1"/>
          </p:cNvSpPr>
          <p:nvPr>
            <p:ph type="body" sz="quarter" idx="21" hasCustomPrompt="1"/>
          </p:nvPr>
        </p:nvSpPr>
        <p:spPr>
          <a:xfrm>
            <a:off x="7038974" y="457200"/>
            <a:ext cx="2657475" cy="2148840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800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/>
              <a:t>Texto do título</a:t>
            </a:r>
          </a:p>
        </p:txBody>
      </p:sp>
      <p:sp>
        <p:nvSpPr>
          <p:cNvPr id="34" name="Espaço Reservado para Texto 21"/>
          <p:cNvSpPr>
            <a:spLocks noGrp="1"/>
          </p:cNvSpPr>
          <p:nvPr>
            <p:ph type="body" sz="quarter" idx="22" hasCustomPrompt="1"/>
          </p:nvPr>
        </p:nvSpPr>
        <p:spPr>
          <a:xfrm>
            <a:off x="7038559" y="2826361"/>
            <a:ext cx="2657890" cy="497864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/>
              <a:t>Clique para adicionar o texto</a:t>
            </a:r>
          </a:p>
        </p:txBody>
      </p:sp>
      <p:sp>
        <p:nvSpPr>
          <p:cNvPr id="7" name="marca de carimbo"/>
          <p:cNvSpPr/>
          <p:nvPr userDrawn="1"/>
        </p:nvSpPr>
        <p:spPr>
          <a:xfrm rot="16200000">
            <a:off x="3600085" y="463380"/>
            <a:ext cx="837458" cy="828290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100" noProof="0">
                <a:solidFill>
                  <a:schemeClr val="bg1">
                    <a:lumMod val="50000"/>
                  </a:schemeClr>
                </a:solidFill>
                <a:latin typeface="+mj-lt"/>
              </a:rPr>
              <a:t>CARIMBE AQUI</a:t>
            </a:r>
          </a:p>
        </p:txBody>
      </p:sp>
      <p:sp>
        <p:nvSpPr>
          <p:cNvPr id="16" name="Espaço Reservado para Imagem 11"/>
          <p:cNvSpPr>
            <a:spLocks noGrp="1"/>
          </p:cNvSpPr>
          <p:nvPr>
            <p:ph type="pic" sz="quarter" idx="24"/>
          </p:nvPr>
        </p:nvSpPr>
        <p:spPr>
          <a:xfrm>
            <a:off x="7050024" y="6638544"/>
            <a:ext cx="822960" cy="393192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80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" userDrawn="1">
          <p15:clr>
            <a:srgbClr val="FBAE40"/>
          </p15:clr>
        </p15:guide>
        <p15:guide id="2" orient="horz" pos="4608" userDrawn="1">
          <p15:clr>
            <a:srgbClr val="FBAE40"/>
          </p15:clr>
        </p15:guide>
        <p15:guide id="3" pos="230" userDrawn="1">
          <p15:clr>
            <a:srgbClr val="FBAE40"/>
          </p15:clr>
        </p15:guide>
        <p15:guide id="4" pos="1846" userDrawn="1">
          <p15:clr>
            <a:srgbClr val="FBAE40"/>
          </p15:clr>
        </p15:guide>
        <p15:guide id="5" pos="2304" userDrawn="1">
          <p15:clr>
            <a:srgbClr val="FBAE40"/>
          </p15:clr>
        </p15:guide>
        <p15:guide id="6" pos="6108" userDrawn="1">
          <p15:clr>
            <a:srgbClr val="FBAE40"/>
          </p15:clr>
        </p15:guide>
        <p15:guide id="7" pos="4434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/>
          <p:cNvSpPr/>
          <p:nvPr userDrawn="1"/>
        </p:nvSpPr>
        <p:spPr>
          <a:xfrm>
            <a:off x="7132320" y="5299915"/>
            <a:ext cx="2559367" cy="2011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2" name="Espaço Reservado para Imagem 11"/>
          <p:cNvSpPr>
            <a:spLocks noGrp="1"/>
          </p:cNvSpPr>
          <p:nvPr>
            <p:ph type="pic" sz="quarter" idx="10"/>
          </p:nvPr>
        </p:nvSpPr>
        <p:spPr>
          <a:xfrm>
            <a:off x="366713" y="457200"/>
            <a:ext cx="2652712" cy="201168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31" name="Espaço Reservado para Texto 21"/>
          <p:cNvSpPr>
            <a:spLocks noGrp="1"/>
          </p:cNvSpPr>
          <p:nvPr>
            <p:ph type="body" sz="quarter" idx="20" hasCustomPrompt="1"/>
          </p:nvPr>
        </p:nvSpPr>
        <p:spPr>
          <a:xfrm>
            <a:off x="366713" y="2607972"/>
            <a:ext cx="2652712" cy="579548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/>
              <a:t>Clique para adicionar o texto</a:t>
            </a:r>
          </a:p>
        </p:txBody>
      </p:sp>
      <p:sp>
        <p:nvSpPr>
          <p:cNvPr id="43" name="Espaço Reservado para Texto 21"/>
          <p:cNvSpPr>
            <a:spLocks noGrp="1"/>
          </p:cNvSpPr>
          <p:nvPr>
            <p:ph type="body" sz="quarter" idx="31" hasCustomPrompt="1"/>
          </p:nvPr>
        </p:nvSpPr>
        <p:spPr>
          <a:xfrm>
            <a:off x="366713" y="3309975"/>
            <a:ext cx="2652713" cy="1354597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pt-BR" noProof="0"/>
              <a:t>Clique para adicionar o texto</a:t>
            </a:r>
          </a:p>
        </p:txBody>
      </p:sp>
      <p:sp>
        <p:nvSpPr>
          <p:cNvPr id="26" name="Espaço Reservado para Texto 21"/>
          <p:cNvSpPr>
            <a:spLocks noGrp="1"/>
          </p:cNvSpPr>
          <p:nvPr>
            <p:ph type="body" sz="quarter" idx="36" hasCustomPrompt="1"/>
          </p:nvPr>
        </p:nvSpPr>
        <p:spPr>
          <a:xfrm>
            <a:off x="366713" y="4713829"/>
            <a:ext cx="2652713" cy="237054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3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/>
              <a:t>Clique para adicionar o texto</a:t>
            </a:r>
          </a:p>
        </p:txBody>
      </p:sp>
      <p:sp>
        <p:nvSpPr>
          <p:cNvPr id="27" name="Espaço Reservado para Texto 21"/>
          <p:cNvSpPr>
            <a:spLocks noGrp="1"/>
          </p:cNvSpPr>
          <p:nvPr>
            <p:ph type="body" sz="quarter" idx="37" hasCustomPrompt="1"/>
          </p:nvPr>
        </p:nvSpPr>
        <p:spPr>
          <a:xfrm>
            <a:off x="366713" y="5000136"/>
            <a:ext cx="2652713" cy="2311458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pt-BR" noProof="0"/>
              <a:t>Clique para adicionar o texto</a:t>
            </a:r>
          </a:p>
        </p:txBody>
      </p:sp>
      <p:sp>
        <p:nvSpPr>
          <p:cNvPr id="28" name="Espaço Reservado para Texto 21"/>
          <p:cNvSpPr>
            <a:spLocks noGrp="1"/>
          </p:cNvSpPr>
          <p:nvPr>
            <p:ph type="body" sz="quarter" idx="38" hasCustomPrompt="1"/>
          </p:nvPr>
        </p:nvSpPr>
        <p:spPr>
          <a:xfrm>
            <a:off x="3748088" y="431528"/>
            <a:ext cx="2652712" cy="457200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/>
              <a:t>Clique para adicionar o texto</a:t>
            </a:r>
          </a:p>
        </p:txBody>
      </p:sp>
      <p:sp>
        <p:nvSpPr>
          <p:cNvPr id="30" name="Espaço Reservado para Texto 21"/>
          <p:cNvSpPr>
            <a:spLocks noGrp="1"/>
          </p:cNvSpPr>
          <p:nvPr>
            <p:ph type="body" sz="quarter" idx="39" hasCustomPrompt="1"/>
          </p:nvPr>
        </p:nvSpPr>
        <p:spPr>
          <a:xfrm>
            <a:off x="3748088" y="1017535"/>
            <a:ext cx="2652713" cy="726324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pt-BR" noProof="0"/>
              <a:t>Clique para adicionar o texto</a:t>
            </a:r>
          </a:p>
        </p:txBody>
      </p:sp>
      <p:sp>
        <p:nvSpPr>
          <p:cNvPr id="37" name="Espaço Reservado para Texto 21"/>
          <p:cNvSpPr>
            <a:spLocks noGrp="1"/>
          </p:cNvSpPr>
          <p:nvPr>
            <p:ph type="body" sz="quarter" idx="40" hasCustomPrompt="1"/>
          </p:nvPr>
        </p:nvSpPr>
        <p:spPr>
          <a:xfrm>
            <a:off x="3748088" y="1824702"/>
            <a:ext cx="2652713" cy="237054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3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/>
              <a:t>Clique para adicionar o texto</a:t>
            </a:r>
          </a:p>
        </p:txBody>
      </p:sp>
      <p:sp>
        <p:nvSpPr>
          <p:cNvPr id="39" name="Espaço Reservado para Texto 21"/>
          <p:cNvSpPr>
            <a:spLocks noGrp="1"/>
          </p:cNvSpPr>
          <p:nvPr>
            <p:ph type="body" sz="quarter" idx="41" hasCustomPrompt="1"/>
          </p:nvPr>
        </p:nvSpPr>
        <p:spPr>
          <a:xfrm>
            <a:off x="3748088" y="2112264"/>
            <a:ext cx="2652713" cy="546216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pt-BR" noProof="0"/>
              <a:t>Clique para adicionar o texto</a:t>
            </a:r>
          </a:p>
        </p:txBody>
      </p:sp>
      <p:sp>
        <p:nvSpPr>
          <p:cNvPr id="41" name="Espaço Reservado para Texto 21"/>
          <p:cNvSpPr>
            <a:spLocks noGrp="1"/>
          </p:cNvSpPr>
          <p:nvPr>
            <p:ph type="body" sz="quarter" idx="42" hasCustomPrompt="1"/>
          </p:nvPr>
        </p:nvSpPr>
        <p:spPr>
          <a:xfrm>
            <a:off x="3748088" y="2826437"/>
            <a:ext cx="2652713" cy="678072"/>
          </a:xfrm>
        </p:spPr>
        <p:txBody>
          <a:bodyPr lIns="0" tIns="0" rIns="0" bIns="0" rtlCol="0" anchor="ctr">
            <a:noAutofit/>
          </a:bodyPr>
          <a:lstStyle>
            <a:lvl1pPr marL="0" indent="0" algn="l">
              <a:lnSpc>
                <a:spcPct val="120000"/>
              </a:lnSpc>
              <a:spcBef>
                <a:spcPts val="400"/>
              </a:spcBef>
              <a:buNone/>
              <a:defRPr sz="1200" i="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/>
              <a:t>Clique para adicionar texto de citação ou explicativo</a:t>
            </a:r>
          </a:p>
        </p:txBody>
      </p:sp>
      <p:sp>
        <p:nvSpPr>
          <p:cNvPr id="42" name="Espaço Reservado para Texto 21"/>
          <p:cNvSpPr>
            <a:spLocks noGrp="1"/>
          </p:cNvSpPr>
          <p:nvPr>
            <p:ph type="body" sz="quarter" idx="43" hasCustomPrompt="1"/>
          </p:nvPr>
        </p:nvSpPr>
        <p:spPr>
          <a:xfrm>
            <a:off x="3748088" y="3693995"/>
            <a:ext cx="2652713" cy="1123392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pt-BR" noProof="0"/>
              <a:t>Clique para adicionar o texto</a:t>
            </a:r>
          </a:p>
        </p:txBody>
      </p:sp>
      <p:sp>
        <p:nvSpPr>
          <p:cNvPr id="34" name="Espaço Reservado para Imagem 11"/>
          <p:cNvSpPr>
            <a:spLocks noGrp="1"/>
          </p:cNvSpPr>
          <p:nvPr>
            <p:ph type="pic" sz="quarter" idx="22"/>
          </p:nvPr>
        </p:nvSpPr>
        <p:spPr>
          <a:xfrm>
            <a:off x="3748088" y="5299915"/>
            <a:ext cx="2652712" cy="201168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54" name="Espaço Reservado para Texto 21"/>
          <p:cNvSpPr>
            <a:spLocks noGrp="1"/>
          </p:cNvSpPr>
          <p:nvPr>
            <p:ph type="body" sz="quarter" idx="45" hasCustomPrompt="1"/>
          </p:nvPr>
        </p:nvSpPr>
        <p:spPr>
          <a:xfrm>
            <a:off x="7131368" y="674635"/>
            <a:ext cx="2560320" cy="1583934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pt-BR" noProof="0"/>
              <a:t>Clique para adicionar o texto</a:t>
            </a:r>
          </a:p>
        </p:txBody>
      </p:sp>
      <p:sp>
        <p:nvSpPr>
          <p:cNvPr id="53" name="Espaço Reservado para Texto 21"/>
          <p:cNvSpPr>
            <a:spLocks noGrp="1"/>
          </p:cNvSpPr>
          <p:nvPr>
            <p:ph type="body" sz="quarter" idx="44" hasCustomPrompt="1"/>
          </p:nvPr>
        </p:nvSpPr>
        <p:spPr>
          <a:xfrm>
            <a:off x="7131367" y="2258568"/>
            <a:ext cx="2560320" cy="457200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/>
              <a:t>Clique para adicionar o texto</a:t>
            </a:r>
          </a:p>
        </p:txBody>
      </p:sp>
      <p:sp>
        <p:nvSpPr>
          <p:cNvPr id="58" name="Espaço Reservado para Texto 21"/>
          <p:cNvSpPr>
            <a:spLocks noGrp="1"/>
          </p:cNvSpPr>
          <p:nvPr>
            <p:ph type="body" sz="quarter" idx="47" hasCustomPrompt="1"/>
          </p:nvPr>
        </p:nvSpPr>
        <p:spPr>
          <a:xfrm>
            <a:off x="7131368" y="2846796"/>
            <a:ext cx="2560320" cy="573693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pt-BR" noProof="0"/>
              <a:t>Clique para adicionar o texto</a:t>
            </a:r>
          </a:p>
        </p:txBody>
      </p:sp>
      <p:sp>
        <p:nvSpPr>
          <p:cNvPr id="56" name="Espaço Reservado para Texto 21"/>
          <p:cNvSpPr>
            <a:spLocks noGrp="1"/>
          </p:cNvSpPr>
          <p:nvPr>
            <p:ph type="body" sz="quarter" idx="46" hasCustomPrompt="1"/>
          </p:nvPr>
        </p:nvSpPr>
        <p:spPr>
          <a:xfrm>
            <a:off x="7131368" y="3418957"/>
            <a:ext cx="2560320" cy="237054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3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/>
              <a:t>Clique para adicionar o texto</a:t>
            </a:r>
          </a:p>
        </p:txBody>
      </p:sp>
      <p:sp>
        <p:nvSpPr>
          <p:cNvPr id="59" name="Espaço Reservado para Texto 21"/>
          <p:cNvSpPr>
            <a:spLocks noGrp="1"/>
          </p:cNvSpPr>
          <p:nvPr>
            <p:ph type="body" sz="quarter" idx="48" hasCustomPrompt="1"/>
          </p:nvPr>
        </p:nvSpPr>
        <p:spPr>
          <a:xfrm>
            <a:off x="7131368" y="3714257"/>
            <a:ext cx="2560320" cy="1414821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pt-BR" noProof="0"/>
              <a:t>Clique para adicionar o texto</a:t>
            </a:r>
          </a:p>
        </p:txBody>
      </p:sp>
      <p:sp>
        <p:nvSpPr>
          <p:cNvPr id="60" name="Espaço Reservado para Texto 21"/>
          <p:cNvSpPr>
            <a:spLocks noGrp="1"/>
          </p:cNvSpPr>
          <p:nvPr>
            <p:ph type="body" sz="quarter" idx="49" hasCustomPrompt="1"/>
          </p:nvPr>
        </p:nvSpPr>
        <p:spPr>
          <a:xfrm>
            <a:off x="7298054" y="5299593"/>
            <a:ext cx="2226946" cy="363128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/>
              <a:t>Texto do Título</a:t>
            </a:r>
          </a:p>
        </p:txBody>
      </p:sp>
      <p:sp>
        <p:nvSpPr>
          <p:cNvPr id="61" name="Espaço Reservado para Texto 21"/>
          <p:cNvSpPr>
            <a:spLocks noGrp="1"/>
          </p:cNvSpPr>
          <p:nvPr>
            <p:ph type="body" sz="quarter" idx="50" hasCustomPrompt="1"/>
          </p:nvPr>
        </p:nvSpPr>
        <p:spPr>
          <a:xfrm>
            <a:off x="7298054" y="5765692"/>
            <a:ext cx="2226946" cy="1475701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1pPr>
            <a:lvl2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2pPr>
            <a:lvl3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3pPr>
            <a:lvl4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4pPr>
            <a:lvl5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5pPr>
            <a:lvl6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6pPr>
            <a:lvl7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7pPr>
            <a:lvl8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8pPr>
            <a:lvl9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9pPr>
          </a:lstStyle>
          <a:p>
            <a:pPr lvl="0" rtl="0"/>
            <a:r>
              <a:rPr lang="pt-BR" noProof="0"/>
              <a:t>Clique para adicionar o texto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54" hasCustomPrompt="1"/>
          </p:nvPr>
        </p:nvSpPr>
        <p:spPr>
          <a:xfrm>
            <a:off x="365760" y="3163824"/>
            <a:ext cx="2651760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9pPr>
          </a:lstStyle>
          <a:p>
            <a:pPr lvl="0" rtl="0"/>
            <a:r>
              <a:rPr lang="pt-BR" noProof="0"/>
              <a:t> </a:t>
            </a:r>
          </a:p>
        </p:txBody>
      </p:sp>
      <p:sp>
        <p:nvSpPr>
          <p:cNvPr id="32" name="Espaço Reservado para Texto 2"/>
          <p:cNvSpPr>
            <a:spLocks noGrp="1"/>
          </p:cNvSpPr>
          <p:nvPr>
            <p:ph type="body" sz="quarter" idx="55" hasCustomPrompt="1"/>
          </p:nvPr>
        </p:nvSpPr>
        <p:spPr>
          <a:xfrm>
            <a:off x="3749040" y="877824"/>
            <a:ext cx="2651760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9pPr>
          </a:lstStyle>
          <a:p>
            <a:pPr lvl="0" rtl="0"/>
            <a:r>
              <a:rPr lang="pt-BR" noProof="0"/>
              <a:t> </a:t>
            </a:r>
          </a:p>
        </p:txBody>
      </p:sp>
      <p:sp>
        <p:nvSpPr>
          <p:cNvPr id="33" name="Espaço Reservado para Tex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32320" y="2697480"/>
            <a:ext cx="2560320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9pPr>
          </a:lstStyle>
          <a:p>
            <a:pPr lvl="0" rtl="0"/>
            <a:r>
              <a:rPr lang="pt-BR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1" userDrawn="1">
          <p15:clr>
            <a:srgbClr val="FBAE40"/>
          </p15:clr>
        </p15:guide>
        <p15:guide id="2" pos="1902" userDrawn="1">
          <p15:clr>
            <a:srgbClr val="FBAE40"/>
          </p15:clr>
        </p15:guide>
        <p15:guide id="3" pos="2361" userDrawn="1">
          <p15:clr>
            <a:srgbClr val="FBAE40"/>
          </p15:clr>
        </p15:guide>
        <p15:guide id="4" pos="4032" userDrawn="1">
          <p15:clr>
            <a:srgbClr val="FBAE40"/>
          </p15:clr>
        </p15:guide>
        <p15:guide id="5" pos="4494" userDrawn="1">
          <p15:clr>
            <a:srgbClr val="FBAE40"/>
          </p15:clr>
        </p15:guide>
        <p15:guide id="6" pos="6105" userDrawn="1">
          <p15:clr>
            <a:srgbClr val="FBAE40"/>
          </p15:clr>
        </p15:guide>
        <p15:guide id="7" orient="horz" pos="288" userDrawn="1">
          <p15:clr>
            <a:srgbClr val="FBAE40"/>
          </p15:clr>
        </p15:guide>
        <p15:guide id="8" orient="horz" pos="4608" userDrawn="1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1.xml" Id="rId3" /><Relationship Type="http://schemas.openxmlformats.org/officeDocument/2006/relationships/slideLayout" Target="/ppt/slideLayouts/slideLayout21.xml" Id="rId2" /><Relationship Type="http://schemas.openxmlformats.org/officeDocument/2006/relationships/slideLayout" Target="/ppt/slideLayouts/slideLayout12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A7A671F-9F51-4F58-B62F-DD2C94073DF1}" type="datetime1">
              <a:rPr lang="pt-BR" noProof="1" smtClean="0"/>
              <a:t>12/04/2021</a:t>
            </a:fld>
            <a:endParaRPr lang="pt-BR" noProof="1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1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F6761A3-4CAC-4C5F-AC82-8DB08D526BC2}" type="slidenum">
              <a:rPr lang="pt-BR" noProof="1" dirty="0" smtClean="0"/>
              <a:t>‹#›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hf sldNum="0" hdr="0" ft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2.xml.rels>&#65279;<?xml version="1.0" encoding="utf-8"?><Relationships xmlns="http://schemas.openxmlformats.org/package/2006/relationships"><Relationship Type="http://schemas.openxmlformats.org/officeDocument/2006/relationships/image" Target="/ppt/media/image22.png" Id="rId3" /><Relationship Type="http://schemas.openxmlformats.org/officeDocument/2006/relationships/notesSlide" Target="/ppt/notesSlides/notesSlide12.xml" Id="rId2" /><Relationship Type="http://schemas.openxmlformats.org/officeDocument/2006/relationships/slideLayout" Target="/ppt/slideLayouts/slideLayout12.xml" Id="rId1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image" Target="/ppt/media/image32.jpeg" Id="rId3" /><Relationship Type="http://schemas.openxmlformats.org/officeDocument/2006/relationships/notesSlide" Target="/ppt/notesSlides/notesSlide21.xml" Id="rId2" /><Relationship Type="http://schemas.openxmlformats.org/officeDocument/2006/relationships/slideLayout" Target="/ppt/slideLayouts/slideLayout21.xml" Id="rId1" /><Relationship Type="http://schemas.openxmlformats.org/officeDocument/2006/relationships/image" Target="/ppt/media/image43.jpeg" Id="rId4" /></Relationships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34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pt-BR"/>
              <a:t>Este é o local ideal para uma declaração de missão</a:t>
            </a:r>
          </a:p>
        </p:txBody>
      </p:sp>
      <p:sp>
        <p:nvSpPr>
          <p:cNvPr id="34" name="Espaço Reservado para Texto 33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pt-BR"/>
              <a:t>Use este folheto profissional e simples do jeito que está, ou personalize-o facilmente.</a:t>
            </a:r>
          </a:p>
          <a:p>
            <a:pPr rtl="0"/>
            <a:r>
              <a:rPr lang="pt-BR"/>
              <a:t>Na próxima página, adicionamos algumas dicas (como esta) para ajudar você a começar. </a:t>
            </a:r>
          </a:p>
          <a:p>
            <a:pPr rtl="0"/>
            <a:endParaRPr lang="pt-BR"/>
          </a:p>
        </p:txBody>
      </p:sp>
      <p:sp>
        <p:nvSpPr>
          <p:cNvPr id="32" name="Espaço Reservado para Texto 31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BR"/>
              <a:t>Northwind Traders</a:t>
            </a:r>
          </a:p>
        </p:txBody>
      </p:sp>
      <p:sp>
        <p:nvSpPr>
          <p:cNvPr id="33" name="Espaço Reservado para Texto 32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pt-BR"/>
              <a:t>Rua Principal 4567</a:t>
            </a:r>
          </a:p>
          <a:p>
            <a:pPr rtl="0"/>
            <a:r>
              <a:rPr lang="pt-BR"/>
              <a:t>Rio de Janeiro, RJ 12345-000</a:t>
            </a:r>
          </a:p>
          <a:p>
            <a:pPr rtl="0"/>
            <a:endParaRPr lang="pt-BR"/>
          </a:p>
        </p:txBody>
      </p:sp>
      <p:sp>
        <p:nvSpPr>
          <p:cNvPr id="43" name="Espaço Reservado para Texto 4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pt-BR"/>
              <a:t>Nome do Destinatário</a:t>
            </a:r>
          </a:p>
          <a:p>
            <a:pPr rtl="0"/>
            <a:r>
              <a:rPr lang="pt-BR"/>
              <a:t>Endereço</a:t>
            </a:r>
          </a:p>
          <a:p>
            <a:pPr rtl="0"/>
            <a:r>
              <a:rPr lang="pt-BR"/>
              <a:t>Cidade, Estado, CEP</a:t>
            </a:r>
          </a:p>
        </p:txBody>
      </p:sp>
      <p:sp>
        <p:nvSpPr>
          <p:cNvPr id="19" name="Espaço Reservado para Texto 1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pt-BR"/>
              <a:t>Folheto da Empresa</a:t>
            </a:r>
          </a:p>
        </p:txBody>
      </p:sp>
      <p:sp>
        <p:nvSpPr>
          <p:cNvPr id="27" name="Espaço Reservado para Texto 2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pt-BR"/>
              <a:t>Uma breve descrição ou slogan da empresa ficariam bem aqui.</a:t>
            </a:r>
          </a:p>
        </p:txBody>
      </p:sp>
      <p:cxnSp>
        <p:nvCxnSpPr>
          <p:cNvPr id="10" name="dobra"/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obra"/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spaço Reservado para Imagem 3" descr="Substituir por imagem de logotipo"/>
          <p:cNvPicPr>
            <a:picLocks noGrp="1" noChangeAspect="1"/>
          </p:cNvPicPr>
          <p:nvPr>
            <p:ph type="pic" sz="quarter" idx="2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04293" y="6631287"/>
            <a:ext cx="751723" cy="411014"/>
          </a:xfrm>
        </p:spPr>
      </p:pic>
    </p:spTree>
    <p:extLst>
      <p:ext uri="{BB962C8B-B14F-4D97-AF65-F5344CB8AC3E}">
        <p14:creationId xmlns:p14="http://schemas.microsoft.com/office/powerpoint/2010/main" val="1742696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Espaço Reservado para Imagem 248" descr="Foto em preto e branco de um homem parado em frente à janela do aeroporto com um Boeing 747 no fundo." title="Imagem de exemplo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116" name="Espaço Reservado para Texto 11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pt-BR" noProof="1"/>
              <a:t>Personalize</a:t>
            </a:r>
          </a:p>
        </p:txBody>
      </p:sp>
      <p:sp>
        <p:nvSpPr>
          <p:cNvPr id="118" name="Espaço Reservado para Texto 117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pt-BR" noProof="1"/>
              <a:t>Se você acha que um documento aparentemente perfeito deve ser difícil de formatar, pense novamente!</a:t>
            </a:r>
          </a:p>
          <a:p>
            <a:pPr rtl="0"/>
            <a:r>
              <a:rPr lang="pt-BR" noProof="1"/>
              <a:t>Os espaços reservados neste folheto são formatados por você. Para substituir qualquer texto, selecione-o e insira o texto de sua autoria. </a:t>
            </a:r>
          </a:p>
        </p:txBody>
      </p:sp>
      <p:sp>
        <p:nvSpPr>
          <p:cNvPr id="119" name="Espaço Reservado para Texto 1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r>
              <a:rPr lang="pt-BR" noProof="1"/>
              <a:t>Personalize rapidamente</a:t>
            </a:r>
          </a:p>
        </p:txBody>
      </p:sp>
      <p:sp>
        <p:nvSpPr>
          <p:cNvPr id="120" name="Espaço Reservado para Texto 1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pt-BR" noProof="1"/>
              <a:t>Deseja usar suas imagens ao invés das nossas? Sem problemas! </a:t>
            </a:r>
          </a:p>
          <a:p>
            <a:pPr rtl="0"/>
            <a:r>
              <a:rPr lang="pt-BR" noProof="1"/>
              <a:t>Selecione a imagem e exclua-a, em seguida use o ícone Inserir Imagem no local reservado para adicionar sua imagem.</a:t>
            </a:r>
          </a:p>
          <a:p>
            <a:pPr marL="0" indent="0" rtl="0">
              <a:buNone/>
            </a:pPr>
            <a:r>
              <a:rPr lang="pt-BR" noProof="1"/>
              <a:t>Caso você deseje adicionar ou remover marcadores de texto, use o botão Marcadores na guia Página Inicial.</a:t>
            </a:r>
          </a:p>
        </p:txBody>
      </p:sp>
      <p:sp>
        <p:nvSpPr>
          <p:cNvPr id="121" name="Espaço Reservado para Texto 1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r>
              <a:rPr lang="pt-BR" noProof="1"/>
              <a:t>O que incluir?</a:t>
            </a:r>
          </a:p>
        </p:txBody>
      </p:sp>
      <p:sp>
        <p:nvSpPr>
          <p:cNvPr id="122" name="Espaço Reservado para Texto 121"/>
          <p:cNvSpPr>
            <a:spLocks noGrp="1"/>
          </p:cNvSpPr>
          <p:nvPr>
            <p:ph type="body" sz="quarter" idx="39"/>
          </p:nvPr>
        </p:nvSpPr>
        <p:spPr>
          <a:xfrm>
            <a:off x="3748088" y="1017535"/>
            <a:ext cx="2652713" cy="852562"/>
          </a:xfrm>
        </p:spPr>
        <p:txBody>
          <a:bodyPr rtlCol="0"/>
          <a:lstStyle/>
          <a:p>
            <a:pPr marL="0" indent="0" rtl="0">
              <a:buNone/>
            </a:pPr>
            <a:r>
              <a:rPr lang="pt-BR" noProof="1"/>
              <a:t>Sabemos que você poderia falar durante horas sobre como a sua empresa é excelente. (E nós não o censuramos – vocês são incríveis!) Mas como você precisa ser sucinto e elegante, veja aqui algumas sugestões... </a:t>
            </a:r>
          </a:p>
        </p:txBody>
      </p:sp>
      <p:sp>
        <p:nvSpPr>
          <p:cNvPr id="123" name="Espaço Reservado para Texto 122"/>
          <p:cNvSpPr>
            <a:spLocks noGrp="1"/>
          </p:cNvSpPr>
          <p:nvPr>
            <p:ph type="body" sz="quarter" idx="40"/>
          </p:nvPr>
        </p:nvSpPr>
        <p:spPr>
          <a:xfrm>
            <a:off x="3748088" y="2038054"/>
            <a:ext cx="2652713" cy="419956"/>
          </a:xfrm>
        </p:spPr>
        <p:txBody>
          <a:bodyPr rtlCol="0"/>
          <a:lstStyle/>
          <a:p>
            <a:pPr rtl="0"/>
            <a:r>
              <a:rPr lang="pt-BR" noProof="1"/>
              <a:t>Concentre-se no que você faz de melhor</a:t>
            </a:r>
          </a:p>
        </p:txBody>
      </p:sp>
      <p:sp>
        <p:nvSpPr>
          <p:cNvPr id="124" name="Espaço Reservado para Texto 123"/>
          <p:cNvSpPr>
            <a:spLocks noGrp="1"/>
          </p:cNvSpPr>
          <p:nvPr>
            <p:ph type="body" sz="quarter" idx="41"/>
          </p:nvPr>
        </p:nvSpPr>
        <p:spPr>
          <a:xfrm>
            <a:off x="3748088" y="2518668"/>
            <a:ext cx="2652713" cy="546216"/>
          </a:xfrm>
        </p:spPr>
        <p:txBody>
          <a:bodyPr rtlCol="0"/>
          <a:lstStyle/>
          <a:p>
            <a:pPr marL="0" indent="0" rtl="0">
              <a:buNone/>
            </a:pPr>
            <a:r>
              <a:rPr lang="pt-BR" noProof="1"/>
              <a:t>Tente fazer um resumo dos benefícios competitivos à esquerda, uma curta história de sucesso de um cliente ou alguns depoimentos brilhantes no meio. Por exemplo:</a:t>
            </a:r>
          </a:p>
        </p:txBody>
      </p:sp>
      <p:sp>
        <p:nvSpPr>
          <p:cNvPr id="78" name="Espaço Reservado para Texto 77"/>
          <p:cNvSpPr>
            <a:spLocks noGrp="1"/>
          </p:cNvSpPr>
          <p:nvPr>
            <p:ph type="body" sz="quarter" idx="42"/>
          </p:nvPr>
        </p:nvSpPr>
        <p:spPr>
          <a:xfrm>
            <a:off x="3748088" y="3232841"/>
            <a:ext cx="2652713" cy="678072"/>
          </a:xfrm>
        </p:spPr>
        <p:txBody>
          <a:bodyPr rtlCol="0"/>
          <a:lstStyle/>
          <a:p>
            <a:pPr rtl="0"/>
            <a:r>
              <a:rPr lang="pt-BR" noProof="1"/>
              <a:t>“Sua empresa é a melhor. Não consigo imaginar alguém vivendo sem você.”</a:t>
            </a:r>
            <a:br>
              <a:rPr lang="pt-BR" noProof="1"/>
            </a:br>
            <a:r>
              <a:rPr lang="pt-BR" noProof="1"/>
              <a:t> – Cliente muito inteligente</a:t>
            </a:r>
          </a:p>
        </p:txBody>
      </p:sp>
      <p:sp>
        <p:nvSpPr>
          <p:cNvPr id="125" name="Espaço Reservado para Texto 124"/>
          <p:cNvSpPr>
            <a:spLocks noGrp="1"/>
          </p:cNvSpPr>
          <p:nvPr>
            <p:ph type="body" sz="quarter" idx="43"/>
          </p:nvPr>
        </p:nvSpPr>
        <p:spPr>
          <a:xfrm>
            <a:off x="3748088" y="4100399"/>
            <a:ext cx="2652713" cy="1123392"/>
          </a:xfrm>
        </p:spPr>
        <p:txBody>
          <a:bodyPr rtlCol="0"/>
          <a:lstStyle/>
          <a:p>
            <a:pPr marL="0" indent="0" rtl="0">
              <a:buNone/>
            </a:pPr>
            <a:r>
              <a:rPr lang="pt-BR" noProof="1"/>
              <a:t>O lado direito desta página é perfeito para fazer um resumo dos principais produtos ou serviços.</a:t>
            </a:r>
          </a:p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250" name="Espaço Reservado para Imagem 249" descr="Foto em preto e branco de cadeiras perto de janelas no corredor ensolarado de um edifício de escritórios" title="Imagem de exemplo"/>
          <p:cNvPicPr>
            <a:picLocks noGrp="1" noChangeAspect="1"/>
          </p:cNvPicPr>
          <p:nvPr>
            <p:ph type="pic" sz="quarter" idx="22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127" name="Espaço Reservado para Texto 12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pt-BR" noProof="1"/>
              <a:t>É possível mencionar alguns de seus clientes mais importantes aqui:</a:t>
            </a:r>
          </a:p>
          <a:p>
            <a:pPr lvl="0" rtl="0"/>
            <a:r>
              <a:rPr lang="pt-BR" noProof="1"/>
              <a:t>Empresa grande, importante</a:t>
            </a:r>
          </a:p>
          <a:p>
            <a:pPr lvl="0" rtl="0"/>
            <a:r>
              <a:rPr lang="pt-BR" noProof="1"/>
              <a:t>Empresa muito conhecida</a:t>
            </a:r>
          </a:p>
          <a:p>
            <a:pPr lvl="0" rtl="0"/>
            <a:r>
              <a:rPr lang="pt-BR" noProof="1"/>
              <a:t>Empresa notável</a:t>
            </a:r>
          </a:p>
          <a:p>
            <a:pPr rtl="0"/>
            <a:endParaRPr lang="pt-BR" noProof="1"/>
          </a:p>
        </p:txBody>
      </p:sp>
      <p:sp>
        <p:nvSpPr>
          <p:cNvPr id="126" name="Espaço Reservado para Texto 12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r>
              <a:rPr lang="pt-BR" noProof="1"/>
              <a:t>Principais ofertas</a:t>
            </a:r>
          </a:p>
        </p:txBody>
      </p:sp>
      <p:sp>
        <p:nvSpPr>
          <p:cNvPr id="129" name="Espaço Reservado para Texto 12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pt-BR" noProof="1"/>
              <a:t>Não seja tímido! Mostre-lhes como você é fabuloso. Liste ou resuma aqui os pontos-chave sobre o que você faz. E aqui está mais uma dica...</a:t>
            </a:r>
          </a:p>
          <a:p>
            <a:pPr rtl="0"/>
            <a:endParaRPr lang="pt-BR" noProof="1"/>
          </a:p>
        </p:txBody>
      </p:sp>
      <p:sp>
        <p:nvSpPr>
          <p:cNvPr id="128" name="Espaço Reservado para Texto 12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r>
              <a:rPr lang="pt-BR" noProof="1"/>
              <a:t>Não seja tímido!</a:t>
            </a:r>
          </a:p>
        </p:txBody>
      </p:sp>
      <p:sp>
        <p:nvSpPr>
          <p:cNvPr id="130" name="Espaço Reservado para Texto 12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pt-BR" noProof="1"/>
              <a:t>Este é um ótimo local para "promover sua venda". Se você tivesse apenas alguns segundos para promover seus produtos ou serviços para alguém, o que você diria? </a:t>
            </a:r>
          </a:p>
          <a:p>
            <a:pPr rtl="0"/>
            <a:r>
              <a:rPr lang="pt-BR" noProof="1"/>
              <a:t>Insira o texto de sua autoria para fazer sua empresa e serviços brilharem!</a:t>
            </a:r>
          </a:p>
        </p:txBody>
      </p:sp>
      <p:sp>
        <p:nvSpPr>
          <p:cNvPr id="219" name="Espaço Reservado para Texto 21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r>
              <a:rPr lang="pt-BR" noProof="1"/>
              <a:t>Fale conosco</a:t>
            </a:r>
          </a:p>
        </p:txBody>
      </p:sp>
      <p:sp>
        <p:nvSpPr>
          <p:cNvPr id="220" name="Espaço Reservado para Texto 21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r>
              <a:rPr lang="pt-BR" noProof="1"/>
              <a:t>Northwind Traders</a:t>
            </a:r>
          </a:p>
          <a:p>
            <a:pPr rtl="0"/>
            <a:r>
              <a:rPr lang="pt-BR" noProof="1"/>
              <a:t>Rua Principal 4567</a:t>
            </a:r>
          </a:p>
          <a:p>
            <a:pPr rtl="0"/>
            <a:r>
              <a:rPr lang="pt-BR" noProof="1"/>
              <a:t>Rio de Janeiro, RJ 12345-000</a:t>
            </a:r>
          </a:p>
          <a:p>
            <a:pPr rtl="0"/>
            <a:r>
              <a:rPr lang="pt-BR" noProof="1"/>
              <a:t>(12) 1234-5678</a:t>
            </a:r>
          </a:p>
          <a:p>
            <a:pPr rtl="0"/>
            <a:r>
              <a:rPr lang="pt-BR" noProof="1"/>
              <a:t>brenda@northwindtraders.com</a:t>
            </a:r>
          </a:p>
          <a:p>
            <a:pPr rtl="0"/>
            <a:r>
              <a:rPr lang="pt-BR" noProof="1"/>
              <a:t>Visite o nosso site:</a:t>
            </a:r>
          </a:p>
          <a:p>
            <a:pPr rtl="0"/>
            <a:r>
              <a:rPr lang="pt-BR" noProof="1"/>
              <a:t>www.northwindtraders.com</a:t>
            </a:r>
          </a:p>
          <a:p>
            <a:pPr rtl="0"/>
            <a:endParaRPr lang="pt-BR" noProof="1"/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quarter" idx="54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pt-BR" noProof="1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quarter" idx="55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pt-BR" noProof="1"/>
          </a:p>
        </p:txBody>
      </p:sp>
      <p:sp>
        <p:nvSpPr>
          <p:cNvPr id="27" name="Espaço Reservado para Texto 26"/>
          <p:cNvSpPr>
            <a:spLocks noGrp="1"/>
          </p:cNvSpPr>
          <p:nvPr>
            <p:ph type="body" sz="quarter" idx="56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pt-BR" noProof="1"/>
          </a:p>
        </p:txBody>
      </p:sp>
      <p:cxnSp>
        <p:nvCxnSpPr>
          <p:cNvPr id="47" name="dobra"/>
          <p:cNvCxnSpPr/>
          <p:nvPr/>
        </p:nvCxnSpPr>
        <p:spPr>
          <a:xfrm>
            <a:off x="676656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dobra"/>
          <p:cNvCxnSpPr/>
          <p:nvPr/>
        </p:nvCxnSpPr>
        <p:spPr>
          <a:xfrm>
            <a:off x="338328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184843"/>
      </p:ext>
    </p:extLst>
  </p:cSld>
  <p:clrMapOvr>
    <a:masterClrMapping/>
  </p:clrMapOvr>
</p:sld>
</file>

<file path=ppt/theme/theme11.xml><?xml version="1.0" encoding="utf-8"?>
<a:theme xmlns:a="http://schemas.openxmlformats.org/drawingml/2006/main" name="Folheto Vermelho 11 x 8,5">
  <a:themeElements>
    <a:clrScheme name="Red Brochure">
      <a:dk1>
        <a:sysClr val="windowText" lastClr="000000"/>
      </a:dk1>
      <a:lt1>
        <a:sysClr val="window" lastClr="FFFFFF"/>
      </a:lt1>
      <a:dk2>
        <a:srgbClr val="4C483D"/>
      </a:dk2>
      <a:lt2>
        <a:srgbClr val="E4E3E2"/>
      </a:lt2>
      <a:accent1>
        <a:srgbClr val="F24F4F"/>
      </a:accent1>
      <a:accent2>
        <a:srgbClr val="8DBB70"/>
      </a:accent2>
      <a:accent3>
        <a:srgbClr val="F0BB44"/>
      </a:accent3>
      <a:accent4>
        <a:srgbClr val="61ADBF"/>
      </a:accent4>
      <a:accent5>
        <a:srgbClr val="A3648B"/>
      </a:accent5>
      <a:accent6>
        <a:srgbClr val="F8943F"/>
      </a:accent6>
      <a:hlink>
        <a:srgbClr val="4C483D"/>
      </a:hlink>
      <a:folHlink>
        <a:srgbClr val="A3648B"/>
      </a:folHlink>
    </a:clrScheme>
    <a:fontScheme name="Custom 21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dBrochure.potx" id="{E914270B-3276-4F2E-8580-C3CCE9E5F702}" vid="{E9F90C9B-080A-428F-9657-A3A4573153FD}"/>
    </a:ext>
  </a:extLst>
</a:theme>
</file>

<file path=ppt/theme/theme22.xml><?xml version="1.0" encoding="utf-8"?>
<a:theme xmlns:a="http://schemas.openxmlformats.org/drawingml/2006/main" name="Tema do Office">
  <a:themeElements>
    <a:clrScheme name="Red Brochure">
      <a:dk1>
        <a:sysClr val="windowText" lastClr="000000"/>
      </a:dk1>
      <a:lt1>
        <a:sysClr val="window" lastClr="FFFFFF"/>
      </a:lt1>
      <a:dk2>
        <a:srgbClr val="4C483D"/>
      </a:dk2>
      <a:lt2>
        <a:srgbClr val="E4E3E2"/>
      </a:lt2>
      <a:accent1>
        <a:srgbClr val="F24F4F"/>
      </a:accent1>
      <a:accent2>
        <a:srgbClr val="8DBB70"/>
      </a:accent2>
      <a:accent3>
        <a:srgbClr val="F0BB44"/>
      </a:accent3>
      <a:accent4>
        <a:srgbClr val="61ADBF"/>
      </a:accent4>
      <a:accent5>
        <a:srgbClr val="A3648B"/>
      </a:accent5>
      <a:accent6>
        <a:srgbClr val="F8943F"/>
      </a:accent6>
      <a:hlink>
        <a:srgbClr val="4C483D"/>
      </a:hlink>
      <a:folHlink>
        <a:srgbClr val="A3648B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o Office">
  <a:themeElements>
    <a:clrScheme name="Red Brochure">
      <a:dk1>
        <a:sysClr val="windowText" lastClr="000000"/>
      </a:dk1>
      <a:lt1>
        <a:sysClr val="window" lastClr="FFFFFF"/>
      </a:lt1>
      <a:dk2>
        <a:srgbClr val="4C483D"/>
      </a:dk2>
      <a:lt2>
        <a:srgbClr val="E4E3E2"/>
      </a:lt2>
      <a:accent1>
        <a:srgbClr val="F24F4F"/>
      </a:accent1>
      <a:accent2>
        <a:srgbClr val="8DBB70"/>
      </a:accent2>
      <a:accent3>
        <a:srgbClr val="F0BB44"/>
      </a:accent3>
      <a:accent4>
        <a:srgbClr val="61ADBF"/>
      </a:accent4>
      <a:accent5>
        <a:srgbClr val="A3648B"/>
      </a:accent5>
      <a:accent6>
        <a:srgbClr val="F8943F"/>
      </a:accent6>
      <a:hlink>
        <a:srgbClr val="4C483D"/>
      </a:hlink>
      <a:folHlink>
        <a:srgbClr val="A3648B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7</ap:TotalTime>
  <ap:Words>540</ap:Words>
  <ap:PresentationFormat>Custom</ap:PresentationFormat>
  <ap:Paragraphs>46</ap:Paragraphs>
  <ap:Slides>2</ap:Slides>
  <ap:Notes>2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ap:HeadingPairs>
  <ap:TitlesOfParts>
    <vt:vector baseType="lpstr" size="5">
      <vt:lpstr>Arial</vt:lpstr>
      <vt:lpstr>Times New Roman</vt:lpstr>
      <vt:lpstr>Folheto Vermelho 11 x 8,5</vt:lpstr>
      <vt:lpstr>PowerPoint Presentation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2014-05-09T17:43:57Z</dcterms:created>
  <dcterms:modified xsi:type="dcterms:W3CDTF">2021-04-12T03:22:03Z</dcterms:modified>
</cp:coreProperties>
</file>