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5676" autoAdjust="0"/>
  </p:normalViewPr>
  <p:slideViewPr>
    <p:cSldViewPr snapToGrid="0">
      <p:cViewPr varScale="1">
        <p:scale>
          <a:sx n="106" d="100"/>
          <a:sy n="106" d="100"/>
        </p:scale>
        <p:origin x="145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37376C8-6E3F-4AFB-B798-7431C475B964}" type="datetime1">
              <a:rPr lang="pt-BR" smtClean="0"/>
              <a:pPr algn="r" rtl="0"/>
              <a:t>03/02/2014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25337F98-91FF-4155-9D50-6E0FE18D1063}" type="datetime1">
              <a:rPr lang="pt-BR" smtClean="0"/>
              <a:pPr algn="r"/>
              <a:t>03/02/2014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Para alterar este folheto, substitua nosso conteúdo de amostra pelo seu. Ou, se preferir começar do zero, pressione o botão Novo Slide na guia Início, para inserir uma página nova. Agora insira seu texto e imagens nos espaços reservados em branco. Se precisar de mais espaços reservados para títulos, legendas ou corpo de texto, copie qualquer um dos espaços reservados existentes, e depois arraste o novo em seu devido lugar.</a:t>
            </a:r>
          </a:p>
          <a:p>
            <a:pPr rtl="0"/>
            <a:endParaRPr lang="pt-BR" noProof="0" dirty="0" smtClean="0"/>
          </a:p>
          <a:p>
            <a:pPr rtl="0"/>
            <a:r>
              <a:rPr lang="pt-BR" noProof="0" dirty="0" smtClean="0"/>
              <a:t>E você notou que fizemos marcas de dobra para você? Elas são muito claras, mas se você não quiser que as mesmas sejam visualizadas em seu panfleto, selecione e exclua-as antes da impressão.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235612" y="240371"/>
            <a:ext cx="2868775" cy="129450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0000"/>
              </a:lnSpc>
              <a:spcBef>
                <a:spcPts val="0"/>
              </a:spcBef>
              <a:buNone/>
              <a:defRPr sz="19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Texto do título</a:t>
            </a:r>
            <a:endParaRPr lang="pt-BR" noProof="0" dirty="0"/>
          </a:p>
        </p:txBody>
      </p:sp>
      <p:sp>
        <p:nvSpPr>
          <p:cNvPr id="25" name="Espaço Reservado para Imagem 11"/>
          <p:cNvSpPr>
            <a:spLocks noGrp="1"/>
          </p:cNvSpPr>
          <p:nvPr>
            <p:ph type="pic" sz="quarter" idx="10"/>
          </p:nvPr>
        </p:nvSpPr>
        <p:spPr>
          <a:xfrm>
            <a:off x="228600" y="1546649"/>
            <a:ext cx="2880360" cy="45720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pt-BR" noProof="0" dirty="0" smtClean="0"/>
              <a:t>Clique no ícone para adicionar imagens</a:t>
            </a:r>
            <a:endParaRPr lang="pt-BR" noProof="0" dirty="0"/>
          </a:p>
        </p:txBody>
      </p:sp>
      <p:sp>
        <p:nvSpPr>
          <p:cNvPr id="28" name="Espaço Reservado para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228598" y="6130419"/>
            <a:ext cx="2880360" cy="1097570"/>
          </a:xfrm>
        </p:spPr>
        <p:txBody>
          <a:bodyPr lIns="0" tIns="0" rIns="0" bIns="0" rtlCol="0" anchor="ctr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600"/>
              </a:spcBef>
              <a:buNone/>
              <a:defRPr sz="1200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“Texto de citação”</a:t>
            </a:r>
            <a:endParaRPr lang="pt-BR" noProof="0" dirty="0"/>
          </a:p>
        </p:txBody>
      </p:sp>
      <p:sp>
        <p:nvSpPr>
          <p:cNvPr id="26" name="Espaço Reservado para Texto 21"/>
          <p:cNvSpPr>
            <a:spLocks noGrp="1"/>
          </p:cNvSpPr>
          <p:nvPr>
            <p:ph type="body" sz="quarter" idx="24" hasCustomPrompt="1"/>
          </p:nvPr>
        </p:nvSpPr>
        <p:spPr>
          <a:xfrm>
            <a:off x="228598" y="7239758"/>
            <a:ext cx="2880360" cy="304041"/>
          </a:xfrm>
        </p:spPr>
        <p:txBody>
          <a:bodyPr lIns="0" tIns="0" rIns="0" bIns="0" rtlCol="0" anchor="t">
            <a:noAutofit/>
          </a:bodyPr>
          <a:lstStyle>
            <a:lvl1pPr marL="0" indent="0" algn="r" rtl="0">
              <a:lnSpc>
                <a:spcPct val="120000"/>
              </a:lnSpc>
              <a:spcBef>
                <a:spcPts val="600"/>
              </a:spcBef>
              <a:buNone/>
              <a:defRPr sz="110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-Atribuição</a:t>
            </a:r>
            <a:endParaRPr lang="pt-BR" noProof="0" dirty="0"/>
          </a:p>
        </p:txBody>
      </p:sp>
      <p:sp>
        <p:nvSpPr>
          <p:cNvPr id="24" name="Espaço Reservado para Texto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33921" y="6225120"/>
            <a:ext cx="1914524" cy="72283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1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Endereço de Retorno</a:t>
            </a:r>
            <a:endParaRPr lang="pt-BR" noProof="0" dirty="0"/>
          </a:p>
        </p:txBody>
      </p:sp>
      <p:sp>
        <p:nvSpPr>
          <p:cNvPr id="20" name="Espaço Reservado para Texto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041759" y="3382054"/>
            <a:ext cx="2045399" cy="74863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400"/>
              </a:spcBef>
              <a:buNone/>
              <a:defRPr sz="13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Nome &amp; Endereço do Destinatário</a:t>
            </a:r>
            <a:endParaRPr lang="pt-BR" noProof="0" dirty="0"/>
          </a:p>
        </p:txBody>
      </p:sp>
      <p:sp>
        <p:nvSpPr>
          <p:cNvPr id="29" name="Espaço Reservado para Imagem 11"/>
          <p:cNvSpPr>
            <a:spLocks noGrp="1"/>
          </p:cNvSpPr>
          <p:nvPr>
            <p:ph type="pic" sz="quarter" idx="25"/>
          </p:nvPr>
        </p:nvSpPr>
        <p:spPr>
          <a:xfrm>
            <a:off x="6876288" y="228600"/>
            <a:ext cx="2926080" cy="5257800"/>
          </a:xfrm>
        </p:spPr>
        <p:txBody>
          <a:bodyPr tIns="18288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pt-BR" noProof="0" dirty="0" smtClean="0"/>
              <a:t>Clique no ícone para adicionar imagens</a:t>
            </a:r>
            <a:endParaRPr lang="pt-BR" noProof="0" dirty="0"/>
          </a:p>
        </p:txBody>
      </p:sp>
      <p:sp>
        <p:nvSpPr>
          <p:cNvPr id="33" name="Espaço Reservado para Texto 21"/>
          <p:cNvSpPr>
            <a:spLocks noGrp="1"/>
          </p:cNvSpPr>
          <p:nvPr>
            <p:ph type="body" sz="quarter" idx="21" hasCustomPrompt="1"/>
          </p:nvPr>
        </p:nvSpPr>
        <p:spPr>
          <a:xfrm>
            <a:off x="6873239" y="5486401"/>
            <a:ext cx="2926080" cy="8646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0"/>
              </a:spcBef>
              <a:buNone/>
              <a:defRPr sz="2200" b="1" cap="all" baseline="0">
                <a:solidFill>
                  <a:schemeClr val="accent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Texto do Título</a:t>
            </a:r>
            <a:endParaRPr lang="pt-BR" noProof="0" dirty="0"/>
          </a:p>
        </p:txBody>
      </p:sp>
      <p:sp>
        <p:nvSpPr>
          <p:cNvPr id="7" name="marca do carimbo"/>
          <p:cNvSpPr/>
          <p:nvPr userDrawn="1"/>
        </p:nvSpPr>
        <p:spPr>
          <a:xfrm rot="16200000">
            <a:off x="3431479" y="228600"/>
            <a:ext cx="786384" cy="78981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BR" sz="1000" noProof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CARIMBE AQUI</a:t>
            </a:r>
            <a:endParaRPr lang="pt-BR" sz="1000" noProof="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1" name="Conector Reto 20"/>
          <p:cNvCxnSpPr/>
          <p:nvPr userDrawn="1"/>
        </p:nvCxnSpPr>
        <p:spPr>
          <a:xfrm>
            <a:off x="228600" y="2286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 userDrawn="1"/>
        </p:nvCxnSpPr>
        <p:spPr>
          <a:xfrm>
            <a:off x="228600" y="75438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6873239" y="6378741"/>
            <a:ext cx="292608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228600" y="284875"/>
            <a:ext cx="2953511" cy="4518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35" name="Espaço Reservado para Texto 21"/>
          <p:cNvSpPr>
            <a:spLocks noGrp="1"/>
          </p:cNvSpPr>
          <p:nvPr>
            <p:ph type="body" sz="quarter" idx="54" hasCustomPrompt="1"/>
          </p:nvPr>
        </p:nvSpPr>
        <p:spPr>
          <a:xfrm>
            <a:off x="228600" y="778858"/>
            <a:ext cx="2953511" cy="3110322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38" name="Espaço Reservado para Texto 21"/>
          <p:cNvSpPr>
            <a:spLocks noGrp="1"/>
          </p:cNvSpPr>
          <p:nvPr>
            <p:ph type="body" sz="quarter" idx="55" hasCustomPrompt="1"/>
          </p:nvPr>
        </p:nvSpPr>
        <p:spPr>
          <a:xfrm>
            <a:off x="228600" y="4370832"/>
            <a:ext cx="2953511" cy="40646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74" name="Espaço Reservado para Texto 21"/>
          <p:cNvSpPr>
            <a:spLocks noGrp="1"/>
          </p:cNvSpPr>
          <p:nvPr>
            <p:ph type="body" sz="quarter" idx="75" hasCustomPrompt="1"/>
          </p:nvPr>
        </p:nvSpPr>
        <p:spPr>
          <a:xfrm>
            <a:off x="228600" y="4787855"/>
            <a:ext cx="2953511" cy="2759163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sz="quarter" idx="10"/>
          </p:nvPr>
        </p:nvSpPr>
        <p:spPr>
          <a:xfrm>
            <a:off x="3596831" y="228600"/>
            <a:ext cx="6273356" cy="2450592"/>
          </a:xfrm>
        </p:spPr>
        <p:txBody>
          <a:bodyPr tIns="457200" rtlCol="0">
            <a:normAutofit/>
          </a:bodyPr>
          <a:lstStyle>
            <a:lvl1pPr marL="0" indent="0" algn="ctr" rtl="0">
              <a:buNone/>
              <a:defRPr sz="2000"/>
            </a:lvl1pPr>
          </a:lstStyle>
          <a:p>
            <a:pPr rtl="0"/>
            <a:r>
              <a:rPr lang="pt-BR" noProof="0" dirty="0" smtClean="0"/>
              <a:t>Clique no ícone para adicionar imagens</a:t>
            </a:r>
            <a:endParaRPr lang="pt-BR" noProof="0" dirty="0"/>
          </a:p>
        </p:txBody>
      </p:sp>
      <p:sp>
        <p:nvSpPr>
          <p:cNvPr id="75" name="Espaço Reservado para Texto 21"/>
          <p:cNvSpPr>
            <a:spLocks noGrp="1"/>
          </p:cNvSpPr>
          <p:nvPr>
            <p:ph type="body" sz="quarter" idx="76" hasCustomPrompt="1"/>
          </p:nvPr>
        </p:nvSpPr>
        <p:spPr>
          <a:xfrm>
            <a:off x="3609213" y="2858432"/>
            <a:ext cx="2956177" cy="1589560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49" name="Espaço Reservado para Texto 21"/>
          <p:cNvSpPr>
            <a:spLocks noGrp="1"/>
          </p:cNvSpPr>
          <p:nvPr>
            <p:ph type="body" sz="quarter" idx="61" hasCustomPrompt="1"/>
          </p:nvPr>
        </p:nvSpPr>
        <p:spPr>
          <a:xfrm>
            <a:off x="3609213" y="4539432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76" name="Espaço Reservado para Texto 21"/>
          <p:cNvSpPr>
            <a:spLocks noGrp="1"/>
          </p:cNvSpPr>
          <p:nvPr>
            <p:ph type="body" sz="quarter" idx="77" hasCustomPrompt="1"/>
          </p:nvPr>
        </p:nvSpPr>
        <p:spPr>
          <a:xfrm>
            <a:off x="3609213" y="4895850"/>
            <a:ext cx="2953511" cy="2651169"/>
          </a:xfrm>
        </p:spPr>
        <p:txBody>
          <a:bodyPr lIns="0" tIns="0" rIns="0" bIns="0" rtlCol="0" anchor="t">
            <a:noAutofit/>
          </a:bodyPr>
          <a:lstStyle>
            <a:lvl1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62" name="Espaço Reservado para Texto 21"/>
          <p:cNvSpPr>
            <a:spLocks noGrp="1"/>
          </p:cNvSpPr>
          <p:nvPr>
            <p:ph type="body" sz="quarter" idx="64" hasCustomPrompt="1"/>
          </p:nvPr>
        </p:nvSpPr>
        <p:spPr>
          <a:xfrm>
            <a:off x="6916676" y="3007495"/>
            <a:ext cx="2953511" cy="35641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71" name="Espaço Reservado para Imagem 11"/>
          <p:cNvSpPr>
            <a:spLocks noGrp="1"/>
          </p:cNvSpPr>
          <p:nvPr>
            <p:ph type="pic" sz="quarter" idx="73"/>
          </p:nvPr>
        </p:nvSpPr>
        <p:spPr>
          <a:xfrm>
            <a:off x="6916676" y="3445173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pt-BR" noProof="0" dirty="0" smtClean="0"/>
              <a:t>Clique no ícone para adicionar imagens</a:t>
            </a:r>
            <a:endParaRPr lang="pt-BR" noProof="0" dirty="0"/>
          </a:p>
        </p:txBody>
      </p:sp>
      <p:sp>
        <p:nvSpPr>
          <p:cNvPr id="63" name="Espaço Reservado para Texto 21"/>
          <p:cNvSpPr>
            <a:spLocks noGrp="1"/>
          </p:cNvSpPr>
          <p:nvPr>
            <p:ph type="body" sz="quarter" idx="65" hasCustomPrompt="1"/>
          </p:nvPr>
        </p:nvSpPr>
        <p:spPr>
          <a:xfrm>
            <a:off x="8273799" y="3406609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77" name="Espaço Reservado para Texto 21"/>
          <p:cNvSpPr>
            <a:spLocks noGrp="1"/>
          </p:cNvSpPr>
          <p:nvPr>
            <p:ph type="body" sz="quarter" idx="78" hasCustomPrompt="1"/>
          </p:nvPr>
        </p:nvSpPr>
        <p:spPr>
          <a:xfrm>
            <a:off x="8273800" y="3625578"/>
            <a:ext cx="1596387" cy="17056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</a:t>
            </a:r>
            <a:endParaRPr lang="pt-BR" noProof="0" dirty="0"/>
          </a:p>
        </p:txBody>
      </p:sp>
      <p:sp>
        <p:nvSpPr>
          <p:cNvPr id="79" name="Espaço Reservado para Texto 21"/>
          <p:cNvSpPr>
            <a:spLocks noGrp="1"/>
          </p:cNvSpPr>
          <p:nvPr>
            <p:ph type="body" sz="quarter" idx="80" hasCustomPrompt="1"/>
          </p:nvPr>
        </p:nvSpPr>
        <p:spPr>
          <a:xfrm>
            <a:off x="8273800" y="3809933"/>
            <a:ext cx="1596387" cy="60350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</a:t>
            </a:r>
            <a:endParaRPr lang="pt-BR" noProof="0" dirty="0"/>
          </a:p>
        </p:txBody>
      </p:sp>
      <p:sp>
        <p:nvSpPr>
          <p:cNvPr id="65" name="Espaço Reservado para Texto 21"/>
          <p:cNvSpPr>
            <a:spLocks noGrp="1"/>
          </p:cNvSpPr>
          <p:nvPr>
            <p:ph type="body" sz="quarter" idx="67" hasCustomPrompt="1"/>
          </p:nvPr>
        </p:nvSpPr>
        <p:spPr>
          <a:xfrm>
            <a:off x="8273799" y="4427223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o endereço de e-mail</a:t>
            </a:r>
            <a:endParaRPr lang="pt-BR" noProof="0" dirty="0"/>
          </a:p>
        </p:txBody>
      </p:sp>
      <p:sp>
        <p:nvSpPr>
          <p:cNvPr id="72" name="Espaço Reservado para Imagem 11"/>
          <p:cNvSpPr>
            <a:spLocks noGrp="1"/>
          </p:cNvSpPr>
          <p:nvPr>
            <p:ph type="pic" sz="quarter" idx="74"/>
          </p:nvPr>
        </p:nvSpPr>
        <p:spPr>
          <a:xfrm>
            <a:off x="6916676" y="4846320"/>
            <a:ext cx="1207008" cy="1207008"/>
          </a:xfrm>
        </p:spPr>
        <p:txBody>
          <a:bodyPr lIns="91440" tIns="91440" rIns="91440" bIns="9144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r>
              <a:rPr lang="pt-BR" noProof="0" dirty="0" smtClean="0"/>
              <a:t>Clique no ícone para adicionar imagens</a:t>
            </a:r>
            <a:endParaRPr lang="pt-BR" noProof="0" dirty="0"/>
          </a:p>
        </p:txBody>
      </p:sp>
      <p:sp>
        <p:nvSpPr>
          <p:cNvPr id="66" name="Espaço Reservado para Texto 21"/>
          <p:cNvSpPr>
            <a:spLocks noGrp="1"/>
          </p:cNvSpPr>
          <p:nvPr>
            <p:ph type="body" sz="quarter" idx="68" hasCustomPrompt="1"/>
          </p:nvPr>
        </p:nvSpPr>
        <p:spPr>
          <a:xfrm>
            <a:off x="8273799" y="4813081"/>
            <a:ext cx="1596388" cy="218969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1" cap="all" baseline="0">
                <a:solidFill>
                  <a:schemeClr val="tx2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texto</a:t>
            </a:r>
            <a:endParaRPr lang="pt-BR" noProof="0" dirty="0"/>
          </a:p>
        </p:txBody>
      </p:sp>
      <p:sp>
        <p:nvSpPr>
          <p:cNvPr id="78" name="Espaço Reservado para Texto 21"/>
          <p:cNvSpPr>
            <a:spLocks noGrp="1"/>
          </p:cNvSpPr>
          <p:nvPr>
            <p:ph type="body" sz="quarter" idx="79" hasCustomPrompt="1"/>
          </p:nvPr>
        </p:nvSpPr>
        <p:spPr>
          <a:xfrm>
            <a:off x="8273799" y="5032049"/>
            <a:ext cx="1596387" cy="17373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</a:t>
            </a:r>
            <a:endParaRPr lang="pt-BR" noProof="0" dirty="0"/>
          </a:p>
        </p:txBody>
      </p:sp>
      <p:sp>
        <p:nvSpPr>
          <p:cNvPr id="80" name="Espaço Reservado para Texto 21"/>
          <p:cNvSpPr>
            <a:spLocks noGrp="1"/>
          </p:cNvSpPr>
          <p:nvPr>
            <p:ph type="body" sz="quarter" idx="81" hasCustomPrompt="1"/>
          </p:nvPr>
        </p:nvSpPr>
        <p:spPr>
          <a:xfrm>
            <a:off x="8273799" y="5215051"/>
            <a:ext cx="1596387" cy="604054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37160" indent="-13716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</a:t>
            </a:r>
            <a:endParaRPr lang="pt-BR" noProof="0" dirty="0"/>
          </a:p>
        </p:txBody>
      </p:sp>
      <p:sp>
        <p:nvSpPr>
          <p:cNvPr id="68" name="Espaço Reservado para Texto 21"/>
          <p:cNvSpPr>
            <a:spLocks noGrp="1"/>
          </p:cNvSpPr>
          <p:nvPr>
            <p:ph type="body" sz="quarter" idx="70" hasCustomPrompt="1"/>
          </p:nvPr>
        </p:nvSpPr>
        <p:spPr>
          <a:xfrm>
            <a:off x="8273799" y="5828370"/>
            <a:ext cx="1596388" cy="224958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sz="900" b="0">
                <a:solidFill>
                  <a:schemeClr val="accent1"/>
                </a:solidFill>
                <a:latin typeface="+mn-lt"/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pt-BR" noProof="0" dirty="0" smtClean="0"/>
              <a:t>Clique para adicionar endereço de e-mail</a:t>
            </a:r>
            <a:endParaRPr lang="pt-BR" noProof="0" dirty="0"/>
          </a:p>
        </p:txBody>
      </p:sp>
      <p:sp>
        <p:nvSpPr>
          <p:cNvPr id="70" name="Espaço Reservado para Texto 21"/>
          <p:cNvSpPr>
            <a:spLocks noGrp="1"/>
          </p:cNvSpPr>
          <p:nvPr>
            <p:ph type="body" sz="quarter" idx="72" hasCustomPrompt="1"/>
          </p:nvPr>
        </p:nvSpPr>
        <p:spPr>
          <a:xfrm>
            <a:off x="6916676" y="6384626"/>
            <a:ext cx="2953511" cy="26114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pt-BR" noProof="0" dirty="0" smtClean="0"/>
              <a:t>Clique para adicionar URL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82" hasCustomPrompt="1"/>
          </p:nvPr>
        </p:nvSpPr>
        <p:spPr>
          <a:xfrm>
            <a:off x="228600" y="182880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 dirty="0"/>
              <a:t> </a:t>
            </a:r>
          </a:p>
        </p:txBody>
      </p:sp>
      <p:sp>
        <p:nvSpPr>
          <p:cNvPr id="29" name="Espaço Reservado para Texto 2"/>
          <p:cNvSpPr>
            <a:spLocks noGrp="1"/>
          </p:cNvSpPr>
          <p:nvPr>
            <p:ph type="body" sz="quarter" idx="83" hasCustomPrompt="1"/>
          </p:nvPr>
        </p:nvSpPr>
        <p:spPr>
          <a:xfrm>
            <a:off x="228600" y="427939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 dirty="0"/>
              <a:t> </a:t>
            </a:r>
          </a:p>
        </p:txBody>
      </p:sp>
      <p:sp>
        <p:nvSpPr>
          <p:cNvPr id="30" name="Espaço Reservado para Texto 2"/>
          <p:cNvSpPr>
            <a:spLocks noGrp="1"/>
          </p:cNvSpPr>
          <p:nvPr>
            <p:ph type="body" sz="quarter" idx="84" hasCustomPrompt="1"/>
          </p:nvPr>
        </p:nvSpPr>
        <p:spPr>
          <a:xfrm>
            <a:off x="3611880" y="4443984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 dirty="0"/>
              <a:t> </a:t>
            </a:r>
          </a:p>
        </p:txBody>
      </p:sp>
      <p:sp>
        <p:nvSpPr>
          <p:cNvPr id="32" name="Espaço Reservado para Texto 2"/>
          <p:cNvSpPr>
            <a:spLocks noGrp="1"/>
          </p:cNvSpPr>
          <p:nvPr>
            <p:ph type="body" sz="quarter" idx="85" hasCustomPrompt="1"/>
          </p:nvPr>
        </p:nvSpPr>
        <p:spPr>
          <a:xfrm>
            <a:off x="6912864" y="2916936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 dirty="0"/>
              <a:t> </a:t>
            </a:r>
          </a:p>
        </p:txBody>
      </p:sp>
      <p:sp>
        <p:nvSpPr>
          <p:cNvPr id="33" name="Espaço Reservado para Texto 2"/>
          <p:cNvSpPr>
            <a:spLocks noGrp="1"/>
          </p:cNvSpPr>
          <p:nvPr>
            <p:ph type="body" sz="quarter" idx="86" hasCustomPrompt="1"/>
          </p:nvPr>
        </p:nvSpPr>
        <p:spPr>
          <a:xfrm>
            <a:off x="6912864" y="629107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pt-BR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9A4C-18E6-4F37-B040-7DBF97B0A845}" type="datetime1">
              <a:rPr lang="pt-BR" noProof="0" smtClean="0"/>
              <a:pPr/>
              <a:t>03/02/2014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pos="6192" userDrawn="1">
          <p15:clr>
            <a:srgbClr val="F26B43"/>
          </p15:clr>
        </p15:guide>
        <p15:guide id="4" orient="horz" pos="4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0"/>
          </p:nvPr>
        </p:nvSpPr>
        <p:spPr>
          <a:xfrm>
            <a:off x="235612" y="240371"/>
            <a:ext cx="2868775" cy="1294508"/>
          </a:xfrm>
        </p:spPr>
        <p:txBody>
          <a:bodyPr rtlCol="0"/>
          <a:lstStyle/>
          <a:p>
            <a:pPr rtl="0"/>
            <a:r>
              <a:rPr lang="pt-BR" sz="1700" dirty="0" smtClean="0"/>
              <a:t>Oferecemos a  </a:t>
            </a:r>
          </a:p>
          <a:p>
            <a:pPr rtl="0"/>
            <a:r>
              <a:rPr lang="pt-BR" sz="1700" b="1" dirty="0" smtClean="0"/>
              <a:t>Comunidade Raleigh</a:t>
            </a:r>
            <a:r>
              <a:rPr lang="pt-BR" sz="1700" dirty="0" smtClean="0"/>
              <a:t> soluções de economia de espaço, nos últimos 10 anos. </a:t>
            </a:r>
            <a:endParaRPr lang="pt-BR" sz="1700" dirty="0"/>
          </a:p>
        </p:txBody>
      </p:sp>
      <p:pic>
        <p:nvPicPr>
          <p:cNvPr id="13" name="Espaço Reservado para Imagem 12" descr="Estantes com fichários" title="Imagem da amostra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4" name="Espaço Reservado para Texto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“Recomendamos a </a:t>
            </a:r>
            <a:r>
              <a:rPr lang="pt-BR" dirty="0" err="1" smtClean="0"/>
              <a:t>Northwind</a:t>
            </a:r>
            <a:r>
              <a:rPr lang="pt-BR" dirty="0" smtClean="0"/>
              <a:t> </a:t>
            </a:r>
            <a:r>
              <a:rPr lang="pt-BR" dirty="0" err="1" smtClean="0"/>
              <a:t>Traders</a:t>
            </a:r>
            <a:r>
              <a:rPr lang="pt-BR" dirty="0" smtClean="0"/>
              <a:t> para quem quiser nos ouvir, porque eles são os melhores!”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- Paulo Araújo</a:t>
            </a:r>
            <a:endParaRPr lang="pt-BR" dirty="0"/>
          </a:p>
        </p:txBody>
      </p:sp>
      <p:sp>
        <p:nvSpPr>
          <p:cNvPr id="33" name="Espaço Reservado para Texto 32"/>
          <p:cNvSpPr>
            <a:spLocks noGrp="1"/>
          </p:cNvSpPr>
          <p:nvPr>
            <p:ph type="body" sz="quarter" idx="15"/>
          </p:nvPr>
        </p:nvSpPr>
        <p:spPr>
          <a:xfrm rot="16200000">
            <a:off x="2237382" y="5628581"/>
            <a:ext cx="3107602" cy="722834"/>
          </a:xfrm>
        </p:spPr>
        <p:txBody>
          <a:bodyPr rtlCol="0"/>
          <a:lstStyle/>
          <a:p>
            <a:pPr rtl="0"/>
            <a:r>
              <a:rPr lang="pt-BR" dirty="0" err="1" smtClean="0"/>
              <a:t>Fabrikam</a:t>
            </a:r>
            <a:r>
              <a:rPr lang="pt-BR" dirty="0" smtClean="0"/>
              <a:t>, Inc.</a:t>
            </a:r>
          </a:p>
          <a:p>
            <a:r>
              <a:rPr lang="pt-BR" dirty="0"/>
              <a:t>Rua do Boticário Inglês, 84 | Vila das </a:t>
            </a:r>
            <a:r>
              <a:rPr lang="pt-BR" dirty="0" smtClean="0"/>
              <a:t>Farmácias</a:t>
            </a:r>
          </a:p>
          <a:p>
            <a:r>
              <a:rPr lang="pt-BR" dirty="0"/>
              <a:t>CEP: 03214-000 | Rio de Janeiro - RJ - Brasil</a:t>
            </a:r>
            <a:endParaRPr lang="pt-BR" dirty="0"/>
          </a:p>
        </p:txBody>
      </p:sp>
      <p:sp>
        <p:nvSpPr>
          <p:cNvPr id="43" name="Espaço Reservado para Texto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Nome do Destinatário</a:t>
            </a:r>
          </a:p>
          <a:p>
            <a:pPr rtl="0"/>
            <a:r>
              <a:rPr lang="pt-BR" dirty="0" smtClean="0"/>
              <a:t>Endereço</a:t>
            </a:r>
          </a:p>
          <a:p>
            <a:pPr rtl="0"/>
            <a:r>
              <a:rPr lang="pt-BR" dirty="0" smtClean="0"/>
              <a:t>Cidade, Estado, CEP</a:t>
            </a:r>
            <a:endParaRPr lang="pt-BR" dirty="0"/>
          </a:p>
        </p:txBody>
      </p:sp>
      <p:pic>
        <p:nvPicPr>
          <p:cNvPr id="10" name="Espaço Reservado para Imagem 9" descr="Mesa e cadeira moderna" title="Imagem da amostra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9" name="Espaço Reservado para Texto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Limpeza perfeita com a </a:t>
            </a:r>
            <a:r>
              <a:rPr lang="pt-BR" dirty="0" err="1" smtClean="0"/>
              <a:t>Fabrikam</a:t>
            </a:r>
            <a:endParaRPr lang="pt-BR" dirty="0"/>
          </a:p>
        </p:txBody>
      </p:sp>
      <p:cxnSp>
        <p:nvCxnSpPr>
          <p:cNvPr id="11" name="dobra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obra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dobra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spaço Reservado para Texto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Faça com que seja apenas seu</a:t>
            </a:r>
            <a:endParaRPr lang="pt-BR" sz="1400" dirty="0"/>
          </a:p>
        </p:txBody>
      </p:sp>
      <p:sp>
        <p:nvSpPr>
          <p:cNvPr id="118" name="Espaço Reservado para Texto 117"/>
          <p:cNvSpPr>
            <a:spLocks noGrp="1"/>
          </p:cNvSpPr>
          <p:nvPr>
            <p:ph type="body" sz="quarter" idx="54"/>
          </p:nvPr>
        </p:nvSpPr>
        <p:spPr>
          <a:xfrm>
            <a:off x="228600" y="778857"/>
            <a:ext cx="2953511" cy="3295121"/>
          </a:xfrm>
        </p:spPr>
        <p:txBody>
          <a:bodyPr rtlCol="0"/>
          <a:lstStyle/>
          <a:p>
            <a:pPr marL="0" indent="0" rtl="0">
              <a:buNone/>
            </a:pPr>
            <a:r>
              <a:rPr lang="pt-BR" sz="1000" dirty="0" smtClean="0"/>
              <a:t>Se você acha que um documento aparentemente perfeito deve ser difícil de formatar, pense novamente!</a:t>
            </a:r>
          </a:p>
          <a:p>
            <a:pPr rtl="0"/>
            <a:r>
              <a:rPr lang="pt-BR" sz="1000" dirty="0" smtClean="0"/>
              <a:t>Os espaços reservados neste folheto são formatados para você. Para substituir qualquer texto, basta selecioná-lo e inserir o texto de sua autoria. </a:t>
            </a:r>
          </a:p>
          <a:p>
            <a:pPr rtl="0"/>
            <a:r>
              <a:rPr lang="pt-BR" sz="1000" dirty="0" smtClean="0"/>
              <a:t>Caso você deseje adicionar ou remover marcadores do texto, basta usar o botão Marcadores na guia Início.</a:t>
            </a:r>
          </a:p>
          <a:p>
            <a:pPr rtl="0"/>
            <a:r>
              <a:rPr lang="pt-BR" sz="1000" dirty="0" smtClean="0"/>
              <a:t>A propósito, se for necessário mover ou copiar as linhas verdes, selecione-as através dos contornos pontilhados.</a:t>
            </a:r>
            <a:endParaRPr lang="pt-BR" sz="1000" dirty="0"/>
          </a:p>
        </p:txBody>
      </p:sp>
      <p:sp>
        <p:nvSpPr>
          <p:cNvPr id="119" name="Espaço Reservado para Texto 118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Personalize quase que imediatamente</a:t>
            </a:r>
            <a:endParaRPr lang="pt-BR" sz="1400" dirty="0"/>
          </a:p>
        </p:txBody>
      </p:sp>
      <p:sp>
        <p:nvSpPr>
          <p:cNvPr id="127" name="Espaço Reservado para Texto 126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sz="1000" dirty="0" smtClean="0"/>
              <a:t>Deseja utilizar suas imagens ao invés das nossas? Sem problemas! </a:t>
            </a:r>
          </a:p>
          <a:p>
            <a:pPr rtl="0"/>
            <a:r>
              <a:rPr lang="pt-BR" sz="1000" dirty="0" smtClean="0"/>
              <a:t>Basta selecionar a imagem e excluí-la, em seguida utilizar o ícone Inserir Imagem no local reservado para adicionar sua imagem.</a:t>
            </a:r>
          </a:p>
          <a:p>
            <a:pPr rtl="0"/>
            <a:endParaRPr lang="pt-BR" sz="1000" dirty="0"/>
          </a:p>
        </p:txBody>
      </p:sp>
      <p:pic>
        <p:nvPicPr>
          <p:cNvPr id="65" name="Espaço Reservado para Imagem 64" descr="Mesas e cadeiras modernas diante das janelas projetadas do chão ao teto em edifício comercial" title="Imagem da amostra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sp>
        <p:nvSpPr>
          <p:cNvPr id="126" name="Espaço Reservado para Texto 125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sz="1000" dirty="0" smtClean="0"/>
              <a:t>Este é um bom local para “promover sua venda.” Se você tivesse apenas alguns segundos para lançar seus produtos ou serviços para alguém, o que você diria? </a:t>
            </a:r>
          </a:p>
          <a:p>
            <a:pPr rtl="0"/>
            <a:r>
              <a:rPr lang="pt-BR" sz="1000" dirty="0" smtClean="0"/>
              <a:t>Insira o texto de sua autoria, para fazer sua empresa e serviços brilharem!</a:t>
            </a:r>
            <a:endParaRPr lang="pt-BR" sz="1000" dirty="0"/>
          </a:p>
        </p:txBody>
      </p:sp>
      <p:sp>
        <p:nvSpPr>
          <p:cNvPr id="120" name="Espaço Reservado para Texto 119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Não seja tímido!</a:t>
            </a:r>
            <a:endParaRPr lang="pt-BR" sz="1400" dirty="0"/>
          </a:p>
        </p:txBody>
      </p:sp>
      <p:sp>
        <p:nvSpPr>
          <p:cNvPr id="129" name="Espaço Reservado para Texto 128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pt-BR" sz="1000" dirty="0" smtClean="0"/>
              <a:t>Mostre-lhes como você é fabuloso. Liste ou resuma aqui, os </a:t>
            </a:r>
            <a:r>
              <a:rPr lang="pt-BR" sz="1000" dirty="0" err="1" smtClean="0"/>
              <a:t>pontos-chave</a:t>
            </a:r>
            <a:r>
              <a:rPr lang="pt-BR" sz="1000" dirty="0" smtClean="0"/>
              <a:t> sobre o que você faz.</a:t>
            </a:r>
          </a:p>
          <a:p>
            <a:pPr marL="0" indent="0" rtl="0">
              <a:buNone/>
            </a:pPr>
            <a:r>
              <a:rPr lang="pt-BR" sz="1000" dirty="0" smtClean="0"/>
              <a:t>Ou, é possível mencionar alguns de seus clientes mais notáveis aqui.</a:t>
            </a:r>
          </a:p>
          <a:p>
            <a:pPr lvl="0" rtl="0"/>
            <a:r>
              <a:rPr lang="pt-BR" sz="1000" dirty="0" smtClean="0"/>
              <a:t>Empresa grande, importante</a:t>
            </a:r>
          </a:p>
          <a:p>
            <a:pPr lvl="0" rtl="0"/>
            <a:r>
              <a:rPr lang="pt-BR" sz="1000" dirty="0" smtClean="0"/>
              <a:t>Empresa muito conhecida</a:t>
            </a:r>
          </a:p>
          <a:p>
            <a:pPr lvl="0" rtl="0"/>
            <a:r>
              <a:rPr lang="pt-BR" sz="1000" dirty="0" smtClean="0"/>
              <a:t>Empresa notável</a:t>
            </a:r>
          </a:p>
          <a:p>
            <a:pPr rtl="0"/>
            <a:endParaRPr lang="pt-BR" sz="1000" dirty="0"/>
          </a:p>
        </p:txBody>
      </p:sp>
      <p:sp>
        <p:nvSpPr>
          <p:cNvPr id="121" name="Espaço Reservado para Texto 120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pt-BR" sz="1400" dirty="0" smtClean="0"/>
              <a:t>Contate-nos</a:t>
            </a:r>
            <a:endParaRPr lang="pt-BR" sz="1400" dirty="0"/>
          </a:p>
        </p:txBody>
      </p:sp>
      <p:pic>
        <p:nvPicPr>
          <p:cNvPr id="66" name="Espaço Reservado para Imagem 65" descr="Foto de rosto feminino" title="Imagem da amostra"/>
          <p:cNvPicPr>
            <a:picLocks noGrp="1" noChangeAspect="1"/>
          </p:cNvPicPr>
          <p:nvPr>
            <p:ph type="pic" sz="quarter" idx="7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22" name="Espaço Reservado para Texto 121"/>
          <p:cNvSpPr>
            <a:spLocks noGrp="1"/>
          </p:cNvSpPr>
          <p:nvPr>
            <p:ph type="body" sz="quarter" idx="65"/>
          </p:nvPr>
        </p:nvSpPr>
        <p:spPr/>
        <p:txBody>
          <a:bodyPr rtlCol="0"/>
          <a:lstStyle/>
          <a:p>
            <a:pPr rtl="0"/>
            <a:r>
              <a:rPr lang="pt-BR" sz="1000" dirty="0" smtClean="0"/>
              <a:t>Clara Barbosa</a:t>
            </a:r>
            <a:endParaRPr lang="pt-BR" sz="1000" dirty="0"/>
          </a:p>
        </p:txBody>
      </p:sp>
      <p:sp>
        <p:nvSpPr>
          <p:cNvPr id="254" name="Espaço Reservado para Texto 253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r>
              <a:rPr lang="pt-BR" sz="1000" dirty="0" smtClean="0"/>
              <a:t>Proprietária</a:t>
            </a:r>
            <a:endParaRPr lang="pt-BR" sz="1000" dirty="0"/>
          </a:p>
        </p:txBody>
      </p:sp>
      <p:sp>
        <p:nvSpPr>
          <p:cNvPr id="255" name="Espaço Reservado para Texto 254"/>
          <p:cNvSpPr>
            <a:spLocks noGrp="1"/>
          </p:cNvSpPr>
          <p:nvPr>
            <p:ph type="body" sz="quarter" idx="80"/>
          </p:nvPr>
        </p:nvSpPr>
        <p:spPr>
          <a:xfrm>
            <a:off x="8273800" y="3809933"/>
            <a:ext cx="1596387" cy="765404"/>
          </a:xfrm>
        </p:spPr>
        <p:txBody>
          <a:bodyPr rtlCol="0"/>
          <a:lstStyle/>
          <a:p>
            <a:r>
              <a:rPr lang="pt-BR" sz="1000" dirty="0"/>
              <a:t>Rua do Boticário Inglês, 84 </a:t>
            </a:r>
            <a:r>
              <a:rPr lang="pt-BR" sz="1000" dirty="0" smtClean="0"/>
              <a:t>Vila </a:t>
            </a:r>
            <a:r>
              <a:rPr lang="pt-BR" sz="1000" dirty="0"/>
              <a:t>das </a:t>
            </a:r>
            <a:r>
              <a:rPr lang="pt-BR" sz="1000" dirty="0" smtClean="0"/>
              <a:t>Farmácias</a:t>
            </a:r>
          </a:p>
          <a:p>
            <a:r>
              <a:rPr lang="pt-BR" sz="1000" dirty="0"/>
              <a:t>CEP: </a:t>
            </a:r>
            <a:r>
              <a:rPr lang="pt-BR" sz="1000" dirty="0" smtClean="0"/>
              <a:t>03214-000</a:t>
            </a:r>
          </a:p>
          <a:p>
            <a:r>
              <a:rPr lang="pt-BR" sz="1000" dirty="0"/>
              <a:t>Rio de Janeiro - RJ - Brasil</a:t>
            </a:r>
          </a:p>
          <a:p>
            <a:pPr rtl="0"/>
            <a:r>
              <a:rPr lang="pt-BR" sz="1000" dirty="0" smtClean="0"/>
              <a:t>(718</a:t>
            </a:r>
            <a:r>
              <a:rPr lang="pt-BR" sz="1000" dirty="0" smtClean="0"/>
              <a:t>) 555-0123</a:t>
            </a:r>
            <a:endParaRPr lang="pt-BR" sz="1000" dirty="0"/>
          </a:p>
        </p:txBody>
      </p:sp>
      <p:sp>
        <p:nvSpPr>
          <p:cNvPr id="123" name="Espaço Reservado para Texto 122"/>
          <p:cNvSpPr>
            <a:spLocks noGrp="1"/>
          </p:cNvSpPr>
          <p:nvPr>
            <p:ph type="body" sz="quarter" idx="67"/>
          </p:nvPr>
        </p:nvSpPr>
        <p:spPr>
          <a:xfrm>
            <a:off x="8273799" y="4535859"/>
            <a:ext cx="1596388" cy="224958"/>
          </a:xfrm>
        </p:spPr>
        <p:txBody>
          <a:bodyPr rtlCol="0"/>
          <a:lstStyle/>
          <a:p>
            <a:pPr rtl="0"/>
            <a:r>
              <a:rPr lang="pt-BR" sz="1000" dirty="0" smtClean="0"/>
              <a:t>cbarbosa@fabrikam.com</a:t>
            </a:r>
            <a:endParaRPr lang="pt-BR" sz="1000" dirty="0"/>
          </a:p>
        </p:txBody>
      </p:sp>
      <p:pic>
        <p:nvPicPr>
          <p:cNvPr id="67" name="Espaço Reservado para Imagem 66" descr="Foto de rosto masculino" title="Imagem da amostra"/>
          <p:cNvPicPr>
            <a:picLocks noGrp="1" noChangeAspect="1"/>
          </p:cNvPicPr>
          <p:nvPr>
            <p:ph type="pic" sz="quarter" idx="7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4" name="Espaço Reservado para Texto 123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r>
              <a:rPr lang="pt-BR" sz="1000" dirty="0" smtClean="0"/>
              <a:t>Diogo Martins</a:t>
            </a:r>
            <a:endParaRPr lang="pt-BR" sz="1000" dirty="0"/>
          </a:p>
        </p:txBody>
      </p:sp>
      <p:sp>
        <p:nvSpPr>
          <p:cNvPr id="130" name="Espaço Reservado para Texto 129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r>
              <a:rPr lang="pt-BR" sz="1000" dirty="0" smtClean="0"/>
              <a:t>Supervisor</a:t>
            </a:r>
            <a:endParaRPr lang="pt-BR" sz="1000" dirty="0"/>
          </a:p>
        </p:txBody>
      </p:sp>
      <p:sp>
        <p:nvSpPr>
          <p:cNvPr id="64" name="Espaço Reservado para Texto 63"/>
          <p:cNvSpPr>
            <a:spLocks noGrp="1"/>
          </p:cNvSpPr>
          <p:nvPr>
            <p:ph type="body" sz="quarter" idx="81"/>
          </p:nvPr>
        </p:nvSpPr>
        <p:spPr>
          <a:xfrm>
            <a:off x="8273799" y="5233156"/>
            <a:ext cx="1596387" cy="746837"/>
          </a:xfrm>
        </p:spPr>
        <p:txBody>
          <a:bodyPr rtlCol="0"/>
          <a:lstStyle/>
          <a:p>
            <a:pPr rtl="0"/>
            <a:endParaRPr lang="pt-BR" sz="1000" dirty="0" smtClean="0"/>
          </a:p>
          <a:p>
            <a:r>
              <a:rPr lang="pt-BR" sz="1000" dirty="0"/>
              <a:t>Rua do Boticário Inglês, 84 Vila das Farmácias</a:t>
            </a:r>
          </a:p>
          <a:p>
            <a:r>
              <a:rPr lang="pt-BR" sz="1000" dirty="0"/>
              <a:t>CEP: 03214-000</a:t>
            </a:r>
          </a:p>
          <a:p>
            <a:r>
              <a:rPr lang="pt-BR" sz="1000" dirty="0"/>
              <a:t>Rio de Janeiro - RJ - Brasil</a:t>
            </a:r>
          </a:p>
          <a:p>
            <a:pPr rtl="0"/>
            <a:r>
              <a:rPr lang="pt-BR" sz="1000" dirty="0" smtClean="0"/>
              <a:t>(</a:t>
            </a:r>
            <a:r>
              <a:rPr lang="pt-BR" sz="1000" dirty="0" smtClean="0"/>
              <a:t>718) 555-0145</a:t>
            </a:r>
          </a:p>
          <a:p>
            <a:pPr rtl="0"/>
            <a:endParaRPr lang="pt-BR" sz="1000" dirty="0"/>
          </a:p>
        </p:txBody>
      </p:sp>
      <p:sp>
        <p:nvSpPr>
          <p:cNvPr id="78" name="Espaço Reservado para Texto 77"/>
          <p:cNvSpPr>
            <a:spLocks noGrp="1"/>
          </p:cNvSpPr>
          <p:nvPr>
            <p:ph type="body" sz="quarter" idx="70"/>
          </p:nvPr>
        </p:nvSpPr>
        <p:spPr>
          <a:xfrm>
            <a:off x="8273799" y="5955112"/>
            <a:ext cx="1596388" cy="224958"/>
          </a:xfrm>
        </p:spPr>
        <p:txBody>
          <a:bodyPr rtlCol="0"/>
          <a:lstStyle/>
          <a:p>
            <a:pPr rtl="0"/>
            <a:r>
              <a:rPr lang="pt-BR" sz="1000" dirty="0" smtClean="0"/>
              <a:t>dmartins@fabrikam.com</a:t>
            </a:r>
            <a:endParaRPr lang="pt-BR" sz="1000" dirty="0"/>
          </a:p>
        </p:txBody>
      </p:sp>
      <p:sp>
        <p:nvSpPr>
          <p:cNvPr id="125" name="Espaço Reservado para Texto 124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www.fabrikam.com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82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dirty="0"/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83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8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dirty="0"/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8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dirty="0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8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pt-BR" dirty="0"/>
          </a:p>
        </p:txBody>
      </p:sp>
      <p:cxnSp>
        <p:nvCxnSpPr>
          <p:cNvPr id="28" name="dobra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eto Verde 11 x 8.5">
  <a:themeElements>
    <a:clrScheme name="Red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Brochure.potx" id="{F4AD6BB4-3E62-4AA6-9321-A582A2F3E4EE}" vid="{C85B33F5-6610-4FE2-B868-BDF6976B7470}"/>
    </a:ext>
  </a:extLst>
</a:theme>
</file>

<file path=ppt/theme/theme2.xml><?xml version="1.0" encoding="utf-8"?>
<a:theme xmlns:a="http://schemas.openxmlformats.org/drawingml/2006/main" name="Tema do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0C92A9-6E76-4173-ADCE-80784873D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2E7F423-7EB3-4A91-8FF1-ADFC97096D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A32F2F-9727-4EA3-9AC2-BFFA3FE963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Personalizar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Georgia</vt:lpstr>
      <vt:lpstr>Folheto Verde 11 x 8.5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2012-09-19T20:49:24Z</dcterms:created>
  <dcterms:modified xsi:type="dcterms:W3CDTF">2014-02-03T13:13:00Z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