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338" autoAdjust="0"/>
  </p:normalViewPr>
  <p:slideViewPr>
    <p:cSldViewPr snapToGrid="0" showGuides="1">
      <p:cViewPr>
        <p:scale>
          <a:sx n="125" d="100"/>
          <a:sy n="125" d="100"/>
        </p:scale>
        <p:origin x="167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B8938BE-F910-4F66-A3BE-4FB19DC0459A}" type="datetime1">
              <a:rPr lang="pt-BR" smtClean="0"/>
              <a:t>03/02/2014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7638FA5-13F3-4C15-AEFE-6B0C778A381B}" type="datetime1">
              <a:rPr lang="pt-BR" smtClean="0"/>
              <a:t>03/02/2014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Para alterar o primeiro exemplo de cartão de visita, substitua o conteúdo por seu próprio conteúdo. </a:t>
            </a:r>
          </a:p>
          <a:p>
            <a:pPr rtl="0"/>
            <a:endParaRPr lang="en-US" baseline="0" dirty="0" smtClean="0"/>
          </a:p>
          <a:p>
            <a:pPr rtl="0"/>
            <a:r>
              <a:rPr lang="pt-BR" baseline="0" dirty="0"/>
              <a:t>Ou, se quiser começar do zero, pressione o botão Novo Slide na guia Início para inserir uma nova página. Digite seu texto nos espaços reservados vazios.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paço Reservado para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72" name="Espaço Reservado para Texto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73" name="Espaço Reservado para Texto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75" name="Espaço Reservado para Texto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77" name="Espaço Reservado para Texto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78" name="Espaço Reservado para Texto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79" name="Espaço Reservado para Texto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87916" y="1820149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80" name="Espaço Reservado para Texto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81" name="Espaço Reservado para Texto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cxnSp>
        <p:nvCxnSpPr>
          <p:cNvPr id="5" name="Conector Reto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Espaço Reservado para Texto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15" name="Espaço Reservado para Texto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16" name="Espaço Reservado para Texto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17" name="Espaço Reservado para Texto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18" name="Espaço Reservado para Texto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19" name="Espaço Reservado para Texto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20" name="Espaço Reservado para Texto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88316" y="1820149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21" name="Espaço Reservado para Texto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22" name="Espaço Reservado para Texto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23" name="Espaço Reservado para Texto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24" name="Espaço Reservado para Texto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25" name="Espaço Reservado para Texto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26" name="Espaço Reservado para Texto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27" name="Espaço Reservado para Texto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28" name="Espaço Reservado para Texto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29" name="Espaço Reservado para Texto 2"/>
          <p:cNvSpPr>
            <a:spLocks noGrp="1"/>
          </p:cNvSpPr>
          <p:nvPr>
            <p:ph type="body" sz="quarter" idx="161" hasCustomPrompt="1"/>
          </p:nvPr>
        </p:nvSpPr>
        <p:spPr>
          <a:xfrm>
            <a:off x="2087916" y="3649977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30" name="Espaço Reservado para Texto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31" name="Espaço Reservado para Texto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32" name="Espaço Reservado para Texto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33" name="Espaço Reservado para Texto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34" name="Espaço Reservado para Texto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35" name="Espaço Reservado para Texto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36" name="Espaço Reservado para Texto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37" name="Espaço Reservado para Texto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38" name="Espaço Reservado para Texto 2"/>
          <p:cNvSpPr>
            <a:spLocks noGrp="1"/>
          </p:cNvSpPr>
          <p:nvPr>
            <p:ph type="body" sz="quarter" idx="170" hasCustomPrompt="1"/>
          </p:nvPr>
        </p:nvSpPr>
        <p:spPr>
          <a:xfrm>
            <a:off x="5288316" y="3649977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39" name="Espaço Reservado para Texto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40" name="Espaço Reservado para Texto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41" name="Espaço Reservado para Texto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42" name="Espaço Reservado para Texto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43" name="Espaço Reservado para Texto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44" name="Espaço Reservado para Texto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45" name="Espaço Reservado para Texto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46" name="Espaço Reservado para Texto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47" name="Espaço Reservado para Texto 2"/>
          <p:cNvSpPr>
            <a:spLocks noGrp="1"/>
          </p:cNvSpPr>
          <p:nvPr>
            <p:ph type="body" sz="quarter" idx="179" hasCustomPrompt="1"/>
          </p:nvPr>
        </p:nvSpPr>
        <p:spPr>
          <a:xfrm>
            <a:off x="2087916" y="5475562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48" name="Espaço Reservado para Texto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49" name="Espaço Reservado para Texto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50" name="Espaço Reservado para Texto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51" name="Espaço Reservado para Texto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52" name="Espaço Reservado para Texto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53" name="Espaço Reservado para Texto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54" name="Espaço Reservado para Texto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55" name="Espaço Reservado para Texto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56" name="Espaço Reservado para Texto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88316" y="5475562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57" name="Espaço Reservado para Texto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58" name="Espaço Reservado para Texto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59" name="Espaço Reservado para Texto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60" name="Espaço Reservado para Texto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61" name="Espaço Reservado para Texto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62" name="Espaço Reservado para Texto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63" name="Espaço Reservado para Texto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64" name="Espaço Reservado para Texto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65" name="Espaço Reservado para Texto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87916" y="7305778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66" name="Espaço Reservado para Texto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67" name="Espaço Reservado para Texto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68" name="Espaço Reservado para Texto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69" name="Espaço Reservado para Texto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70" name="Espaço Reservado para Texto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71" name="Espaço Reservado para Texto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72" name="Espaço Reservado para Texto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73" name="Espaço Reservado para Texto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74" name="Espaço Reservado para Texto 2"/>
          <p:cNvSpPr>
            <a:spLocks noGrp="1"/>
          </p:cNvSpPr>
          <p:nvPr>
            <p:ph type="body" sz="quarter" idx="206" hasCustomPrompt="1"/>
          </p:nvPr>
        </p:nvSpPr>
        <p:spPr>
          <a:xfrm>
            <a:off x="5288316" y="7305778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75" name="Espaço Reservado para Texto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76" name="Espaço Reservado para Texto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77" name="Espaço Reservado para Texto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78" name="Espaço Reservado para Texto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79" name="Espaço Reservado para Texto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80" name="Espaço Reservado para Texto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81" name="Espaço Reservado para Texto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82" name="Espaço Reservado para Texto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83" name="Espaço Reservado para Texto 2"/>
          <p:cNvSpPr>
            <a:spLocks noGrp="1"/>
          </p:cNvSpPr>
          <p:nvPr>
            <p:ph type="body" sz="quarter" idx="215" hasCustomPrompt="1"/>
          </p:nvPr>
        </p:nvSpPr>
        <p:spPr>
          <a:xfrm>
            <a:off x="2087916" y="9140497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84" name="Espaço Reservado para Texto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85" name="Espaço Reservado para Texto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  <p:sp>
        <p:nvSpPr>
          <p:cNvPr id="286" name="Espaço Reservado para Texto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BR" dirty="0"/>
              <a:t>Digite o nome aqui</a:t>
            </a:r>
          </a:p>
        </p:txBody>
      </p:sp>
      <p:sp>
        <p:nvSpPr>
          <p:cNvPr id="287" name="Espaço Reservado para Texto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288" name="Espaço Reservado para Texto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</a:t>
            </a:r>
            <a:endParaRPr lang="pt-BR" dirty="0"/>
          </a:p>
        </p:txBody>
      </p:sp>
      <p:sp>
        <p:nvSpPr>
          <p:cNvPr id="289" name="Espaço Reservado para Texto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90" name="Espaço Reservado para Texto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número de telefone</a:t>
            </a:r>
            <a:endParaRPr lang="pt-BR" dirty="0"/>
          </a:p>
        </p:txBody>
      </p:sp>
      <p:sp>
        <p:nvSpPr>
          <p:cNvPr id="291" name="Espaço Reservado para Texto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1944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292" name="Espaço Reservado para Texto 2"/>
          <p:cNvSpPr>
            <a:spLocks noGrp="1"/>
          </p:cNvSpPr>
          <p:nvPr>
            <p:ph type="body" sz="quarter" idx="224" hasCustomPrompt="1"/>
          </p:nvPr>
        </p:nvSpPr>
        <p:spPr>
          <a:xfrm>
            <a:off x="5288316" y="9140497"/>
            <a:ext cx="1310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293" name="Espaço Reservado para Texto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94" name="Espaço Reservado para Texto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BR" dirty="0" smtClean="0"/>
              <a:t>URL da página da Web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de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tâ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2" name="Espaço Reservado para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31/07/2013</a:t>
            </a:r>
            <a:endParaRPr lang="pt-BR" dirty="0"/>
          </a:p>
        </p:txBody>
      </p:sp>
      <p:sp>
        <p:nvSpPr>
          <p:cNvPr id="5" name="Espaço Reservado para Rodapé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  <p:grpSp>
        <p:nvGrpSpPr>
          <p:cNvPr id="22" name="Grupo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tângulo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360" name="Grupo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orma Livre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362" name="Grupo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66" name="Forma Livre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67" name="Forma Livre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68" name="Forma Livre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69" name="Forma Livre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70" name="Forma Livre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71" name="Forma Livre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72" name="Forma Livre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373" name="Grupo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orma Livre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90" name="Forma Livre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374" name="Forma Livre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7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376" name="Grupo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8" name="Ova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377" name="Grupo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orma Livre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7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38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363" name="Forma Livre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364" name="Forma Livre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21" name="Grupo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upo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97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98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399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393" name="Forma Livre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401" name="Grupo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tângulo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403" name="Grupo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orma Livre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412" name="Grupo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16" name="Forma Livre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17" name="Forma Livre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18" name="Forma Livre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19" name="Forma Livre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20" name="Forma Livre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21" name="Forma Livre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22" name="Forma Livre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423" name="Grupo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orma Livre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40" name="Forma Livre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424" name="Forma Livre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2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426" name="Grupo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8" name="Ova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427" name="Grupo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orma Livre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2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3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413" name="Forma Livre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414" name="Forma Livre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404" name="Grupo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upo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0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0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1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406" name="Forma Livre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441" name="Grupo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tângulo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443" name="Grupo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orma Livre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452" name="Grupo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56" name="Forma Livre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57" name="Forma Livre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58" name="Forma Livre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59" name="Forma Livre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60" name="Forma Livre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61" name="Forma Livre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62" name="Forma Livre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463" name="Grupo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orma Livre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80" name="Forma Livre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464" name="Forma Livre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6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466" name="Grupo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8" name="Ova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467" name="Grupo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orma Livre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6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47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453" name="Forma Livre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454" name="Forma Livre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444" name="Grupo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upo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4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4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5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446" name="Forma Livre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481" name="Grupo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tângulo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483" name="Grupo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orma Livre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492" name="Grupo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96" name="Forma Livre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97" name="Forma Livre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98" name="Forma Livre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99" name="Forma Livre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00" name="Forma Livre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01" name="Forma Livre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02" name="Forma Livre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03" name="Grupo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orma Livre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20" name="Forma Livre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504" name="Forma Livre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0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06" name="Grupo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8" name="Ova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507" name="Grupo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orma Livre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0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1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493" name="Forma Livre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494" name="Forma Livre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484" name="Grupo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upo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8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8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49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486" name="Forma Livre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521" name="Grupo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tângulo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523" name="Grupo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orma Livre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532" name="Grupo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36" name="Forma Livre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37" name="Forma Livre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38" name="Forma Livre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39" name="Forma Livre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40" name="Forma Livre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41" name="Forma Livre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42" name="Forma Livre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43" name="Grupo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orma Livre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60" name="Forma Livre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544" name="Forma Livre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4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46" name="Grupo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8" name="Ova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547" name="Grupo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orma Livre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4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5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533" name="Forma Livre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534" name="Forma Livre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524" name="Grupo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upo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2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2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3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526" name="Forma Livre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561" name="Grupo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tângulo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563" name="Grupo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orma Livre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572" name="Grupo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76" name="Forma Livre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77" name="Forma Livre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78" name="Forma Livre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79" name="Forma Livre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80" name="Forma Livre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81" name="Forma Livre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82" name="Forma Livre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83" name="Grupo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orma Livre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00" name="Forma Livre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584" name="Forma Livre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8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586" name="Grupo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8" name="Ova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587" name="Grupo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orma Livre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8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59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573" name="Forma Livre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574" name="Forma Livre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564" name="Grupo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upo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6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6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57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566" name="Forma Livre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601" name="Grupo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tângulo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603" name="Grupo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orma Livre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612" name="Grupo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16" name="Forma Livre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17" name="Forma Livre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18" name="Forma Livre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19" name="Forma Livre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20" name="Forma Livre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623" name="Grupo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orma Livre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40" name="Forma Livre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624" name="Forma Livre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2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626" name="Grupo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8" name="Ova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627" name="Grupo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orma Livre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2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3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613" name="Forma Livre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14" name="Forma Livre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604" name="Grupo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upo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0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0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1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606" name="Forma Livre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641" name="Grupo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tângulo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643" name="Grupo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orma Livre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652" name="Grupo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56" name="Forma Livre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57" name="Forma Livre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58" name="Forma Livre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59" name="Forma Livre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60" name="Forma Livre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61" name="Forma Livre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62" name="Forma Livre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663" name="Grupo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orma Livre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80" name="Forma Livre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664" name="Forma Livre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6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666" name="Grupo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8" name="Ova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667" name="Grupo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orma Livre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6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67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653" name="Forma Livre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54" name="Forma Livre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644" name="Grupo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upo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4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4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5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646" name="Forma Livre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681" name="Grupo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tângulo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683" name="Grupo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orma Livre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692" name="Grupo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96" name="Forma Livre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97" name="Forma Livre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98" name="Forma Livre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99" name="Forma Livre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00" name="Forma Livre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01" name="Forma Livre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02" name="Forma Livre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703" name="Grupo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orma Livre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20" name="Forma Livre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704" name="Forma Livre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0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706" name="Grupo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8" name="Ova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707" name="Grupo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orma Livre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0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1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693" name="Forma Livre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94" name="Forma Livre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684" name="Grupo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upo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8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8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69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686" name="Forma Livre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  <p:grpSp>
        <p:nvGrpSpPr>
          <p:cNvPr id="721" name="Grupo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tângulo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grpSp>
          <p:nvGrpSpPr>
            <p:cNvPr id="723" name="Grupo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orma Livre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grpSp>
            <p:nvGrpSpPr>
              <p:cNvPr id="732" name="Grupo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36" name="Forma Livre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37" name="Forma Livre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38" name="Forma Livre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39" name="Forma Livre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40" name="Forma Livre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41" name="Forma Livre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42" name="Forma Livre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743" name="Grupo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orma Livre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60" name="Forma Livre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</p:grpSp>
            <p:sp>
              <p:nvSpPr>
                <p:cNvPr id="744" name="Forma Livre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4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grpSp>
              <p:nvGrpSpPr>
                <p:cNvPr id="746" name="Grupo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8" name="Ova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BR" dirty="0"/>
                  </a:p>
                </p:txBody>
              </p:sp>
            </p:grpSp>
            <p:grpSp>
              <p:nvGrpSpPr>
                <p:cNvPr id="747" name="Grupo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orma Livre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4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BR" dirty="0"/>
                  </a:p>
                </p:txBody>
              </p:sp>
              <p:sp>
                <p:nvSpPr>
                  <p:cNvPr id="75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BR" dirty="0"/>
                  </a:p>
                </p:txBody>
              </p:sp>
            </p:grpSp>
          </p:grpSp>
          <p:sp>
            <p:nvSpPr>
              <p:cNvPr id="733" name="Forma Livre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734" name="Forma Livre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grpSp>
          <p:nvGrpSpPr>
            <p:cNvPr id="724" name="Grupo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upo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2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2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/>
                </a:p>
              </p:txBody>
            </p:sp>
            <p:sp>
              <p:nvSpPr>
                <p:cNvPr id="73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BR" dirty="0"/>
                </a:p>
              </p:txBody>
            </p:sp>
          </p:grpSp>
          <p:sp>
            <p:nvSpPr>
              <p:cNvPr id="726" name="Forma Livre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ço Reservado para Texto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Michiyo</a:t>
            </a:r>
            <a:r>
              <a:rPr lang="pt-BR" dirty="0" smtClean="0"/>
              <a:t> Sato</a:t>
            </a:r>
            <a:endParaRPr lang="pt-BR" dirty="0"/>
          </a:p>
        </p:txBody>
      </p:sp>
      <p:sp>
        <p:nvSpPr>
          <p:cNvPr id="150" name="Espaço Reservado para Texto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pt-BR" sz="960" dirty="0" smtClean="0"/>
              <a:t>Fã de álbum de recortes e artesanato</a:t>
            </a:r>
            <a:endParaRPr lang="pt-BR" sz="960" dirty="0"/>
          </a:p>
        </p:txBody>
      </p:sp>
      <p:sp>
        <p:nvSpPr>
          <p:cNvPr id="392" name="Espaço Reservado para Texto 391"/>
          <p:cNvSpPr>
            <a:spLocks noGrp="1"/>
          </p:cNvSpPr>
          <p:nvPr>
            <p:ph type="body" sz="quarter" idx="138"/>
          </p:nvPr>
        </p:nvSpPr>
        <p:spPr>
          <a:xfrm>
            <a:off x="1600200" y="1226614"/>
            <a:ext cx="1989415" cy="389752"/>
          </a:xfrm>
        </p:spPr>
        <p:txBody>
          <a:bodyPr rtlCol="0"/>
          <a:lstStyle/>
          <a:p>
            <a:r>
              <a:rPr lang="pt-BR" dirty="0"/>
              <a:t>Rua do Tuiuiú Amarelo, </a:t>
            </a:r>
            <a:r>
              <a:rPr lang="pt-BR" dirty="0" smtClean="0"/>
              <a:t>123</a:t>
            </a:r>
          </a:p>
          <a:p>
            <a:r>
              <a:rPr lang="pt-BR" dirty="0"/>
              <a:t>Jardim dos Tuiuiús, CEP: </a:t>
            </a:r>
            <a:r>
              <a:rPr lang="pt-BR" dirty="0" smtClean="0"/>
              <a:t>01234-000</a:t>
            </a:r>
          </a:p>
          <a:p>
            <a:r>
              <a:rPr lang="pt-BR" dirty="0"/>
              <a:t>Rio de Janeiro - RJ - Brasil</a:t>
            </a:r>
            <a:endParaRPr lang="pt-BR" dirty="0"/>
          </a:p>
        </p:txBody>
      </p:sp>
      <p:sp>
        <p:nvSpPr>
          <p:cNvPr id="393" name="Espaço Reservado para Texto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tel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394" name="Espaço Reservado para Texto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360.555.0150</a:t>
            </a:r>
            <a:endParaRPr lang="pt-BR" dirty="0"/>
          </a:p>
        </p:txBody>
      </p:sp>
      <p:sp>
        <p:nvSpPr>
          <p:cNvPr id="395" name="Espaço Reservado para Texto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email</a:t>
            </a:r>
            <a:r>
              <a:rPr lang="pt-BR" dirty="0" smtClean="0"/>
              <a:t> |</a:t>
            </a:r>
            <a:endParaRPr lang="pt-BR" dirty="0"/>
          </a:p>
        </p:txBody>
      </p:sp>
      <p:sp>
        <p:nvSpPr>
          <p:cNvPr id="396" name="Espaço Reservado para Texto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msato@exemplo.com</a:t>
            </a:r>
            <a:endParaRPr lang="pt-BR" dirty="0"/>
          </a:p>
        </p:txBody>
      </p:sp>
      <p:sp>
        <p:nvSpPr>
          <p:cNvPr id="397" name="Espaço Reservado para Texto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398" name="Espaço Reservado para Texto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exemplo.com/</a:t>
            </a:r>
            <a:r>
              <a:rPr lang="pt-BR" dirty="0" err="1" smtClean="0"/>
              <a:t>msato</a:t>
            </a:r>
            <a:r>
              <a:rPr lang="pt-BR" dirty="0" smtClean="0"/>
              <a:t>/blog</a:t>
            </a:r>
            <a:endParaRPr lang="pt-BR" dirty="0"/>
          </a:p>
        </p:txBody>
      </p:sp>
      <p:sp>
        <p:nvSpPr>
          <p:cNvPr id="579" name="Espaço Reservado para Texto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0" name="Espaço Reservado para Texto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1" name="Espaço Reservado para Texto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2" name="Espaço Reservado para Texto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3" name="Espaço Reservado para Texto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4" name="Espaço Reservado para Texto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5" name="Espaço Reservado para Texto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6" name="Espaço Reservado para Texto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7" name="Espaço Reservado para Texto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8" name="Espaço Reservado para Texto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89" name="Espaço Reservado para Texto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0" name="Espaço Reservado para Texto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1" name="Espaço Reservado para Texto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2" name="Espaço Reservado para Texto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3" name="Espaço Reservado para Texto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4" name="Espaço Reservado para Texto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5" name="Espaço Reservado para Texto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6" name="Espaço Reservado para Texto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7" name="Espaço Reservado para Texto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8" name="Espaço Reservado para Texto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99" name="Espaço Reservado para Texto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0" name="Espaço Reservado para Texto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1" name="Espaço Reservado para Texto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2" name="Espaço Reservado para Texto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3" name="Espaço Reservado para Texto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4" name="Espaço Reservado para Texto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5" name="Espaço Reservado para Texto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6" name="Espaço Reservado para Texto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7" name="Espaço Reservado para Texto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8" name="Espaço Reservado para Texto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09" name="Espaço Reservado para Texto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0" name="Espaço Reservado para Texto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1" name="Espaço Reservado para Texto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2" name="Espaço Reservado para Texto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3" name="Espaço Reservado para Texto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4" name="Espaço Reservado para Texto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5" name="Espaço Reservado para Texto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6" name="Espaço Reservado para Texto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7" name="Espaço Reservado para Texto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8" name="Espaço Reservado para Texto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19" name="Espaço Reservado para Texto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0" name="Espaço Reservado para Texto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1" name="Espaço Reservado para Texto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2" name="Espaço Reservado para Texto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3" name="Espaço Reservado para Texto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4" name="Espaço Reservado para Texto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5" name="Espaço Reservado para Texto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6" name="Espaço Reservado para Texto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7" name="Espaço Reservado para Texto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8" name="Espaço Reservado para Texto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29" name="Espaço Reservado para Texto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0" name="Espaço Reservado para Texto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1" name="Espaço Reservado para Texto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2" name="Espaço Reservado para Texto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3" name="Espaço Reservado para Texto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4" name="Espaço Reservado para Texto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5" name="Espaço Reservado para Texto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6" name="Espaço Reservado para Texto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7" name="Espaço Reservado para Texto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8" name="Espaço Reservado para Texto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39" name="Espaço Reservado para Texto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0" name="Espaço Reservado para Texto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1" name="Espaço Reservado para Texto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2" name="Espaço Reservado para Texto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3" name="Espaço Reservado para Texto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4" name="Espaço Reservado para Texto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5" name="Espaço Reservado para Texto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6" name="Espaço Reservado para Texto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7" name="Espaço Reservado para Texto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8" name="Espaço Reservado para Texto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49" name="Espaço Reservado para Texto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0" name="Espaço Reservado para Texto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1" name="Espaço Reservado para Texto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2" name="Espaço Reservado para Texto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3" name="Espaço Reservado para Texto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4" name="Espaço Reservado para Texto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5" name="Espaço Reservado para Texto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6" name="Espaço Reservado para Texto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7" name="Espaço Reservado para Texto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8" name="Espaço Reservado para Texto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59" name="Espaço Reservado para Texto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s Selvagens de Cartões de Visita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Personalizar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Flores Selvagens de Cartões de Visita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2014-02-03T13:44:01Z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